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32"/>
  </p:notesMasterIdLst>
  <p:handoutMasterIdLst>
    <p:handoutMasterId r:id="rId33"/>
  </p:handoutMasterIdLst>
  <p:sldIdLst>
    <p:sldId id="394" r:id="rId5"/>
    <p:sldId id="407" r:id="rId6"/>
    <p:sldId id="408" r:id="rId7"/>
    <p:sldId id="411" r:id="rId8"/>
    <p:sldId id="409" r:id="rId9"/>
    <p:sldId id="403" r:id="rId10"/>
    <p:sldId id="404" r:id="rId11"/>
    <p:sldId id="405" r:id="rId12"/>
    <p:sldId id="412" r:id="rId13"/>
    <p:sldId id="406" r:id="rId14"/>
    <p:sldId id="414" r:id="rId15"/>
    <p:sldId id="413" r:id="rId16"/>
    <p:sldId id="415" r:id="rId17"/>
    <p:sldId id="397" r:id="rId18"/>
    <p:sldId id="398" r:id="rId19"/>
    <p:sldId id="390" r:id="rId20"/>
    <p:sldId id="375" r:id="rId21"/>
    <p:sldId id="396" r:id="rId22"/>
    <p:sldId id="367" r:id="rId23"/>
    <p:sldId id="384" r:id="rId24"/>
    <p:sldId id="359" r:id="rId25"/>
    <p:sldId id="310" r:id="rId26"/>
    <p:sldId id="304" r:id="rId27"/>
    <p:sldId id="362" r:id="rId28"/>
    <p:sldId id="328" r:id="rId29"/>
    <p:sldId id="360" r:id="rId30"/>
    <p:sldId id="361" r:id="rId31"/>
  </p:sldIdLst>
  <p:sldSz cx="12192000" cy="6858000"/>
  <p:notesSz cx="6797675" cy="9928225"/>
  <p:custDataLst>
    <p:tags r:id="rId34"/>
  </p:custDataLst>
  <p:defaultTextStyle>
    <a:defPPr>
      <a:defRPr lang="de-DE"/>
    </a:defPPr>
    <a:lvl1pPr marL="0" algn="l" defTabSz="91427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35" algn="l" defTabSz="91427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71" algn="l" defTabSz="91427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06" algn="l" defTabSz="91427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42" algn="l" defTabSz="91427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678" algn="l" defTabSz="91427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814" algn="l" defTabSz="91427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9949" algn="l" defTabSz="91427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085" algn="l" defTabSz="91427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AMG  Mastervorlage" id="{DC7E59F3-1751-4F5A-94D2-FE5E27FE97B1}">
          <p14:sldIdLst>
            <p14:sldId id="394"/>
            <p14:sldId id="407"/>
            <p14:sldId id="408"/>
            <p14:sldId id="411"/>
            <p14:sldId id="409"/>
            <p14:sldId id="403"/>
            <p14:sldId id="404"/>
            <p14:sldId id="405"/>
            <p14:sldId id="412"/>
            <p14:sldId id="406"/>
            <p14:sldId id="414"/>
            <p14:sldId id="413"/>
            <p14:sldId id="415"/>
            <p14:sldId id="397"/>
            <p14:sldId id="398"/>
            <p14:sldId id="390"/>
            <p14:sldId id="375"/>
            <p14:sldId id="396"/>
            <p14:sldId id="367"/>
          </p14:sldIdLst>
        </p14:section>
        <p14:section name="Bibliotheken" id="{2A5F3592-C811-4774-843D-2E0D4612952B}">
          <p14:sldIdLst>
            <p14:sldId id="384"/>
            <p14:sldId id="359"/>
            <p14:sldId id="310"/>
            <p14:sldId id="304"/>
            <p14:sldId id="362"/>
            <p14:sldId id="328"/>
            <p14:sldId id="360"/>
            <p14:sldId id="36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952" userDrawn="1">
          <p15:clr>
            <a:srgbClr val="A4A3A4"/>
          </p15:clr>
        </p15:guide>
        <p15:guide id="2" orient="horz" pos="210" userDrawn="1">
          <p15:clr>
            <a:srgbClr val="A4A3A4"/>
          </p15:clr>
        </p15:guide>
        <p15:guide id="3" orient="horz" pos="4048" userDrawn="1">
          <p15:clr>
            <a:srgbClr val="A4A3A4"/>
          </p15:clr>
        </p15:guide>
        <p15:guide id="4" orient="horz" pos="468" userDrawn="1">
          <p15:clr>
            <a:srgbClr val="A4A3A4"/>
          </p15:clr>
        </p15:guide>
        <p15:guide id="5" pos="7430" userDrawn="1">
          <p15:clr>
            <a:srgbClr val="A4A3A4"/>
          </p15:clr>
        </p15:guide>
        <p15:guide id="6" pos="249" userDrawn="1">
          <p15:clr>
            <a:srgbClr val="A4A3A4"/>
          </p15:clr>
        </p15:guide>
        <p15:guide id="7" orient="horz" pos="238">
          <p15:clr>
            <a:srgbClr val="A4A3A4"/>
          </p15:clr>
        </p15:guide>
        <p15:guide id="8" orient="horz" pos="4065">
          <p15:clr>
            <a:srgbClr val="A4A3A4"/>
          </p15:clr>
        </p15:guide>
        <p15:guide id="9" orient="horz" pos="467">
          <p15:clr>
            <a:srgbClr val="A4A3A4"/>
          </p15:clr>
        </p15:guide>
        <p15:guide id="10" orient="horz" pos="958">
          <p15:clr>
            <a:srgbClr val="A4A3A4"/>
          </p15:clr>
        </p15:guide>
        <p15:guide id="11" pos="7436">
          <p15:clr>
            <a:srgbClr val="A4A3A4"/>
          </p15:clr>
        </p15:guide>
        <p15:guide id="12" pos="25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709">
          <p15:clr>
            <a:srgbClr val="A4A3A4"/>
          </p15:clr>
        </p15:guide>
        <p15:guide id="2" orient="horz" pos="5051">
          <p15:clr>
            <a:srgbClr val="A4A3A4"/>
          </p15:clr>
        </p15:guide>
        <p15:guide id="3" pos="4020">
          <p15:clr>
            <a:srgbClr val="A4A3A4"/>
          </p15:clr>
        </p15:guide>
        <p15:guide id="4" pos="300">
          <p15:clr>
            <a:srgbClr val="A4A3A4"/>
          </p15:clr>
        </p15:guide>
        <p15:guide id="5" orient="horz" pos="770">
          <p15:clr>
            <a:srgbClr val="A4A3A4"/>
          </p15:clr>
        </p15:guide>
        <p15:guide id="6" orient="horz" pos="5484">
          <p15:clr>
            <a:srgbClr val="A4A3A4"/>
          </p15:clr>
        </p15:guide>
        <p15:guide id="7" pos="3984">
          <p15:clr>
            <a:srgbClr val="A4A3A4"/>
          </p15:clr>
        </p15:guide>
        <p15:guide id="8" pos="29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FFFFF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575" autoAdjust="0"/>
    <p:restoredTop sz="70782" autoAdjust="0"/>
  </p:normalViewPr>
  <p:slideViewPr>
    <p:cSldViewPr snapToObjects="1" showGuides="1">
      <p:cViewPr>
        <p:scale>
          <a:sx n="75" d="100"/>
          <a:sy n="75" d="100"/>
        </p:scale>
        <p:origin x="816" y="448"/>
      </p:cViewPr>
      <p:guideLst>
        <p:guide orient="horz" pos="952"/>
        <p:guide orient="horz" pos="210"/>
        <p:guide orient="horz" pos="4048"/>
        <p:guide orient="horz" pos="468"/>
        <p:guide pos="7430"/>
        <p:guide pos="249"/>
        <p:guide orient="horz" pos="238"/>
        <p:guide orient="horz" pos="4065"/>
        <p:guide orient="horz" pos="467"/>
        <p:guide orient="horz" pos="958"/>
        <p:guide pos="7436"/>
        <p:guide pos="252"/>
      </p:guideLst>
    </p:cSldViewPr>
  </p:slideViewPr>
  <p:outlineViewPr>
    <p:cViewPr>
      <p:scale>
        <a:sx n="33" d="100"/>
        <a:sy n="33" d="100"/>
      </p:scale>
      <p:origin x="0" y="12870"/>
    </p:cViewPr>
  </p:outlineViewPr>
  <p:notesTextViewPr>
    <p:cViewPr>
      <p:scale>
        <a:sx n="95" d="100"/>
        <a:sy n="95" d="100"/>
      </p:scale>
      <p:origin x="0" y="0"/>
    </p:cViewPr>
  </p:notesTextViewPr>
  <p:sorterViewPr>
    <p:cViewPr>
      <p:scale>
        <a:sx n="40" d="100"/>
        <a:sy n="40" d="100"/>
      </p:scale>
      <p:origin x="0" y="0"/>
    </p:cViewPr>
  </p:sorterViewPr>
  <p:notesViewPr>
    <p:cSldViewPr snapToObjects="1" showGuides="1">
      <p:cViewPr>
        <p:scale>
          <a:sx n="80" d="100"/>
          <a:sy n="80" d="100"/>
        </p:scale>
        <p:origin x="-3960" y="-438"/>
      </p:cViewPr>
      <p:guideLst>
        <p:guide orient="horz" pos="709"/>
        <p:guide orient="horz" pos="5051"/>
        <p:guide pos="4020"/>
        <p:guide pos="300"/>
        <p:guide orient="horz" pos="770"/>
        <p:guide orient="horz" pos="5484"/>
        <p:guide pos="3984"/>
        <p:guide pos="29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tags" Target="tags/tag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handoutMaster" Target="handoutMasters/handoutMaster1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notesMaster" Target="notesMasters/notesMaster1.xml"/><Relationship Id="rId37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6476526" y="9595981"/>
            <a:ext cx="321150" cy="332244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1200"/>
            </a:lvl1pPr>
          </a:lstStyle>
          <a:p>
            <a:pPr lvl="0" algn="l"/>
            <a:fld id="{E27968A0-2773-4E6D-A3EA-5EE59DBB9DEC}" type="slidenum">
              <a:rPr lang="en-US" sz="900"/>
              <a:pPr lvl="0" algn="l"/>
              <a:t>‹Nr.›</a:t>
            </a:fld>
            <a:endParaRPr lang="en-US" sz="900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6000" y="9666000"/>
            <a:ext cx="1199196" cy="11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354317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153" tIns="46077" rIns="92153" bIns="46077" rtlCol="0" anchor="ctr"/>
          <a:lstStyle/>
          <a:p>
            <a:endParaRPr lang="de-DE" dirty="0"/>
          </a:p>
        </p:txBody>
      </p:sp>
      <p:sp>
        <p:nvSpPr>
          <p:cNvPr id="8" name="Foliennummernplatzhalter 4"/>
          <p:cNvSpPr>
            <a:spLocks noGrp="1"/>
          </p:cNvSpPr>
          <p:nvPr>
            <p:ph type="sldNum" sz="quarter" idx="5"/>
          </p:nvPr>
        </p:nvSpPr>
        <p:spPr>
          <a:xfrm>
            <a:off x="6476526" y="9595981"/>
            <a:ext cx="321150" cy="332244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1200"/>
            </a:lvl1pPr>
          </a:lstStyle>
          <a:p>
            <a:pPr lvl="0" algn="l"/>
            <a:fld id="{E27968A0-2773-4E6D-A3EA-5EE59DBB9DEC}" type="slidenum">
              <a:rPr lang="en-US" sz="900" smtClean="0"/>
              <a:pPr lvl="0" algn="l"/>
              <a:t>‹Nr.›</a:t>
            </a:fld>
            <a:endParaRPr lang="en-US" sz="900" dirty="0"/>
          </a:p>
        </p:txBody>
      </p:sp>
      <p:sp>
        <p:nvSpPr>
          <p:cNvPr id="10" name="Notizenplatzhalter 1"/>
          <p:cNvSpPr>
            <a:spLocks noGrp="1"/>
          </p:cNvSpPr>
          <p:nvPr>
            <p:ph type="body" sz="quarter" idx="3"/>
          </p:nvPr>
        </p:nvSpPr>
        <p:spPr>
          <a:xfrm>
            <a:off x="376076" y="4715907"/>
            <a:ext cx="6045525" cy="4467701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de-DE" dirty="0"/>
              <a:t>Text in </a:t>
            </a:r>
            <a:r>
              <a:rPr lang="de-DE" noProof="0" dirty="0" err="1"/>
              <a:t>CorpoS</a:t>
            </a:r>
            <a:r>
              <a:rPr lang="en-US" dirty="0"/>
              <a:t> (</a:t>
            </a:r>
            <a:r>
              <a:rPr lang="de-DE" noProof="0" dirty="0"/>
              <a:t>Textkörper</a:t>
            </a:r>
            <a:r>
              <a:rPr lang="en-US" dirty="0"/>
              <a:t>) in 20 pt. </a:t>
            </a:r>
            <a:r>
              <a:rPr lang="de-DE" dirty="0"/>
              <a:t>einfügen // für Aufzählungen: Start // Absatz // Listenebene erhöhen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6000" y="9666000"/>
            <a:ext cx="1199196" cy="11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859409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271" rtl="0" eaLnBrk="1" latinLnBrk="0" hangingPunct="1">
      <a:lnSpc>
        <a:spcPct val="108000"/>
      </a:lnSpc>
      <a:spcAft>
        <a:spcPts val="1008"/>
      </a:spcAft>
      <a:defRPr sz="2000" kern="1200">
        <a:solidFill>
          <a:schemeClr val="tx1"/>
        </a:solidFill>
        <a:latin typeface="+mn-lt"/>
        <a:ea typeface="+mn-ea"/>
        <a:cs typeface="+mn-cs"/>
      </a:defRPr>
    </a:lvl1pPr>
    <a:lvl2pPr marL="234000" indent="-234000" algn="l" defTabSz="914271" rtl="0" eaLnBrk="1" latinLnBrk="0" hangingPunct="1">
      <a:lnSpc>
        <a:spcPct val="108000"/>
      </a:lnSpc>
      <a:spcAft>
        <a:spcPts val="1008"/>
      </a:spcAft>
      <a:buFont typeface="Arial" panose="020B0604020202020204" pitchFamily="34" charset="0"/>
      <a:buChar char="•"/>
      <a:defRPr sz="2000" kern="1200">
        <a:solidFill>
          <a:schemeClr val="tx1"/>
        </a:solidFill>
        <a:latin typeface="+mn-lt"/>
        <a:ea typeface="+mn-ea"/>
        <a:cs typeface="+mn-cs"/>
      </a:defRPr>
    </a:lvl2pPr>
    <a:lvl3pPr marL="432000" indent="-198000" algn="l" defTabSz="914271" rtl="0" eaLnBrk="1" latinLnBrk="0" hangingPunct="1">
      <a:lnSpc>
        <a:spcPct val="108000"/>
      </a:lnSpc>
      <a:spcAft>
        <a:spcPts val="1008"/>
      </a:spcAft>
      <a:buFont typeface="Symbol" panose="05050102010706020507" pitchFamily="18" charset="2"/>
      <a:buChar char=""/>
      <a:defRPr sz="2000" kern="1200">
        <a:solidFill>
          <a:schemeClr val="tx1"/>
        </a:solidFill>
        <a:latin typeface="+mn-lt"/>
        <a:ea typeface="+mn-ea"/>
        <a:cs typeface="+mn-cs"/>
      </a:defRPr>
    </a:lvl3pPr>
    <a:lvl4pPr marL="432000" indent="-198000" algn="l" defTabSz="914271" rtl="0" eaLnBrk="1" latinLnBrk="0" hangingPunct="1">
      <a:lnSpc>
        <a:spcPct val="108000"/>
      </a:lnSpc>
      <a:spcAft>
        <a:spcPts val="1008"/>
      </a:spcAft>
      <a:buFont typeface="Symbol" panose="05050102010706020507" pitchFamily="18" charset="2"/>
      <a:buChar char=""/>
      <a:defRPr sz="2000" kern="1200">
        <a:solidFill>
          <a:schemeClr val="tx1"/>
        </a:solidFill>
        <a:latin typeface="+mn-lt"/>
        <a:ea typeface="+mn-ea"/>
        <a:cs typeface="+mn-cs"/>
      </a:defRPr>
    </a:lvl4pPr>
    <a:lvl5pPr marL="432000" indent="-198000" algn="l" defTabSz="914271" rtl="0" eaLnBrk="1" latinLnBrk="0" hangingPunct="1">
      <a:lnSpc>
        <a:spcPct val="108000"/>
      </a:lnSpc>
      <a:spcAft>
        <a:spcPts val="1008"/>
      </a:spcAft>
      <a:buFont typeface="Symbol" panose="05050102010706020507" pitchFamily="18" charset="2"/>
      <a:buChar char=""/>
      <a:defRPr sz="2000" kern="1200">
        <a:solidFill>
          <a:schemeClr val="tx1"/>
        </a:solidFill>
        <a:latin typeface="+mn-lt"/>
        <a:ea typeface="+mn-ea"/>
        <a:cs typeface="+mn-cs"/>
      </a:defRPr>
    </a:lvl5pPr>
    <a:lvl6pPr marL="432000" indent="-198000" algn="l" defTabSz="914271" rtl="0" eaLnBrk="1" latinLnBrk="0" hangingPunct="1">
      <a:lnSpc>
        <a:spcPct val="108000"/>
      </a:lnSpc>
      <a:spcAft>
        <a:spcPts val="1008"/>
      </a:spcAft>
      <a:buFont typeface="Symbol" panose="05050102010706020507" pitchFamily="18" charset="2"/>
      <a:buChar char=""/>
      <a:defRPr sz="2000" kern="1200">
        <a:solidFill>
          <a:schemeClr val="tx1"/>
        </a:solidFill>
        <a:latin typeface="+mn-lt"/>
        <a:ea typeface="+mn-ea"/>
        <a:cs typeface="+mn-cs"/>
      </a:defRPr>
    </a:lvl6pPr>
    <a:lvl7pPr marL="432000" indent="-198000" algn="l" defTabSz="914271" rtl="0" eaLnBrk="1" latinLnBrk="0" hangingPunct="1">
      <a:lnSpc>
        <a:spcPct val="108000"/>
      </a:lnSpc>
      <a:spcAft>
        <a:spcPts val="1008"/>
      </a:spcAft>
      <a:buFont typeface="Symbol" panose="05050102010706020507" pitchFamily="18" charset="2"/>
      <a:buChar char=""/>
      <a:defRPr sz="2000" kern="1200">
        <a:solidFill>
          <a:schemeClr val="tx1"/>
        </a:solidFill>
        <a:latin typeface="+mn-lt"/>
        <a:ea typeface="+mn-ea"/>
        <a:cs typeface="+mn-cs"/>
      </a:defRPr>
    </a:lvl7pPr>
    <a:lvl8pPr marL="432000" indent="-198000" algn="l" defTabSz="914271" rtl="0" eaLnBrk="1" latinLnBrk="0" hangingPunct="1">
      <a:lnSpc>
        <a:spcPct val="108000"/>
      </a:lnSpc>
      <a:spcAft>
        <a:spcPts val="1008"/>
      </a:spcAft>
      <a:buFont typeface="Symbol" panose="05050102010706020507" pitchFamily="18" charset="2"/>
      <a:buChar char=""/>
      <a:defRPr sz="2000" kern="1200">
        <a:solidFill>
          <a:schemeClr val="tx1"/>
        </a:solidFill>
        <a:latin typeface="+mn-lt"/>
        <a:ea typeface="+mn-ea"/>
        <a:cs typeface="+mn-cs"/>
      </a:defRPr>
    </a:lvl8pPr>
    <a:lvl9pPr marL="432000" indent="-198000" algn="l" defTabSz="914271" rtl="0" eaLnBrk="1" latinLnBrk="0" hangingPunct="1">
      <a:lnSpc>
        <a:spcPct val="108000"/>
      </a:lnSpc>
      <a:spcAft>
        <a:spcPts val="1008"/>
      </a:spcAft>
      <a:buFont typeface="Symbol" panose="05050102010706020507" pitchFamily="18" charset="2"/>
      <a:buChar char=""/>
      <a:defRPr sz="20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8BC46C-FD80-6198-3910-3DC02FDFCF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F2983B0B-F373-E1C5-4D23-AE966AED62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E8CCE0D3-3C0E-A15D-56BD-6870DFE73C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Meine Motivation</a:t>
            </a:r>
          </a:p>
          <a:p>
            <a:r>
              <a:rPr lang="de-DE" dirty="0"/>
              <a:t>Gelebter Spirit hat mich seit Tag 1 angesteckt, Arbeit mit verschiedenen Experten hat mir gezeigt welche Synergieeffekte hier herrschen. Ich habe über 6 Monate lang an verschiedenen Themen mitgewirkt im Team und hab Hands-On die Herausforderungen und möglich Lösungsstrategien bei Lukas mitbekommen. Ich möchte nun meine eigenen Ideen  dafür einbringen und KI bei AMG als Wettbewerbsvorteil fest verankern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Was sollten Beobachter zu Beginn erfahren</a:t>
            </a:r>
          </a:p>
          <a:p>
            <a:r>
              <a:rPr lang="de-DE" dirty="0">
                <a:sym typeface="Wingdings" pitchFamily="2" charset="2"/>
              </a:rPr>
              <a:t> Sucht ihr jemand der authentisch und energisch gemeinsam den Fachbereichen KI-Ideen auf die Straße bringt, gleichzeitig aber auch tiefgehendes Fachwissen in verschiedensten Bereichen von KI, Daten und Cloud mitbringt? Dann bin ich euer Mann!</a:t>
            </a: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00EA3B5-0900-D19D-1DCC-BDADF1BCA5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 algn="l"/>
            <a:fld id="{E27968A0-2773-4E6D-A3EA-5EE59DBB9DEC}" type="slidenum">
              <a:rPr lang="en-US" sz="900" smtClean="0"/>
              <a:pPr lvl="0" algn="l"/>
              <a:t>2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8654855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3B3AD5-564C-D890-AC6B-C083DBC193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B27033C4-0E6D-AEB3-B17A-AD73B5E6A7A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E8CD7C2A-67E2-2457-01BC-6CB3B53BAD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216351D-2533-1647-C577-E03F6287DE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 algn="l"/>
            <a:fld id="{E27968A0-2773-4E6D-A3EA-5EE59DBB9DEC}" type="slidenum">
              <a:rPr lang="en-US" sz="900" smtClean="0"/>
              <a:pPr lvl="0" algn="l"/>
              <a:t>11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12483837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6DA9C5-D3FB-2E4F-9BB4-146AAA2C74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9A4EF7C9-8893-3F46-95E9-A250323D811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1854306C-AEB9-DC27-1E6C-1AC8D66AB8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Ausblick: andere Modelltypen, auf Anzahl Features dann aber achten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507988E-B627-9B79-C7BC-6361F302292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 algn="l"/>
            <a:fld id="{E27968A0-2773-4E6D-A3EA-5EE59DBB9DEC}" type="slidenum">
              <a:rPr lang="en-US" sz="900" smtClean="0"/>
              <a:pPr lvl="0" algn="l"/>
              <a:t>12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1918747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293722-53F0-7266-3771-8CA202FCB8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70A8F368-2153-51B4-CADC-49804C3D54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2ABB9E7E-7070-20F0-AB67-A0B6BDFDD6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- ganz unternehmen können simuliert werden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53EE316-936D-5923-4C1E-FFDE65A2DB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 algn="l"/>
            <a:fld id="{E27968A0-2773-4E6D-A3EA-5EE59DBB9DEC}" type="slidenum">
              <a:rPr lang="en-US" sz="900" smtClean="0"/>
              <a:pPr lvl="0" algn="l"/>
              <a:t>13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879549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Tx/>
              <a:buChar char="-"/>
            </a:pPr>
            <a:r>
              <a:rPr lang="de-DE" dirty="0"/>
              <a:t>Wie können wir uns das jetzt bildlich vorstellen?</a:t>
            </a:r>
          </a:p>
          <a:p>
            <a:pPr marL="342900" indent="-342900">
              <a:buFontTx/>
              <a:buChar char="-"/>
            </a:pPr>
            <a:r>
              <a:rPr lang="de-DE" dirty="0"/>
              <a:t>Naja die Agenten und die Kommunikationswege sind nicht anderes wie Knoten und Kanten, also ein Graph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 algn="l"/>
            <a:fld id="{E27968A0-2773-4E6D-A3EA-5EE59DBB9DEC}" type="slidenum">
              <a:rPr lang="en-US" sz="900" smtClean="0"/>
              <a:pPr lvl="0" algn="l"/>
              <a:t>14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15932502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- man kann sich das einfach als Graph vorstellen</a:t>
            </a:r>
          </a:p>
          <a:p>
            <a:r>
              <a:rPr lang="de-DE" dirty="0"/>
              <a:t>- aber jetzt die frage:</a:t>
            </a:r>
          </a:p>
          <a:p>
            <a:endParaRPr lang="de-DE" dirty="0"/>
          </a:p>
          <a:p>
            <a:r>
              <a:rPr lang="de-DE" dirty="0"/>
              <a:t>Wenn wir wollen dass diese diskutieren und eine Frage gut beantworten, worauf kommt es an?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 algn="l"/>
            <a:fld id="{E27968A0-2773-4E6D-A3EA-5EE59DBB9DEC}" type="slidenum">
              <a:rPr lang="en-US" sz="900" smtClean="0"/>
              <a:pPr lvl="0" algn="l"/>
              <a:t>15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12723130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Tx/>
              <a:buChar char="-"/>
            </a:pPr>
            <a:r>
              <a:rPr lang="de-DE" dirty="0"/>
              <a:t>Wie eben gezeigt ist die Topologie des Netzwerkes ein großer Faktor</a:t>
            </a:r>
          </a:p>
          <a:p>
            <a:pPr marL="342900" indent="-342900">
              <a:buFontTx/>
              <a:buChar char="-"/>
            </a:pPr>
            <a:r>
              <a:rPr lang="de-DE" dirty="0"/>
              <a:t>Umgebung</a:t>
            </a:r>
          </a:p>
          <a:p>
            <a:pPr marL="342900" indent="-342900">
              <a:buFontTx/>
              <a:buChar char="-"/>
            </a:pPr>
            <a:r>
              <a:rPr lang="de-DE" dirty="0"/>
              <a:t>Anzahl: 3er Dialog, oder ganze Gesellschaften/Organisationen simulieren (merken!)</a:t>
            </a:r>
          </a:p>
          <a:p>
            <a:pPr marL="342900" indent="-342900">
              <a:buFontTx/>
              <a:buChar char="-"/>
            </a:pPr>
            <a:r>
              <a:rPr lang="de-DE" dirty="0"/>
              <a:t>Diese Systeme bestehen zwar aus autonomen Agenten, allerdings sollten sie trotzdem menschliche Ausrichtung besitzen </a:t>
            </a:r>
          </a:p>
          <a:p>
            <a:pPr marL="576900" lvl="1" indent="-342900">
              <a:buFontTx/>
              <a:buChar char="-"/>
            </a:pPr>
            <a:r>
              <a:rPr lang="de-DE" dirty="0"/>
              <a:t>Sicherheit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 algn="l"/>
            <a:fld id="{E27968A0-2773-4E6D-A3EA-5EE59DBB9DEC}" type="slidenum">
              <a:rPr lang="en-US" sz="900" smtClean="0"/>
              <a:pPr lvl="0" algn="l"/>
              <a:t>16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35469359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- ganz unternehmen können simuliert werden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 algn="l"/>
            <a:fld id="{E27968A0-2773-4E6D-A3EA-5EE59DBB9DEC}" type="slidenum">
              <a:rPr lang="en-US" sz="900" smtClean="0"/>
              <a:pPr lvl="0" algn="l"/>
              <a:t>19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37350812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 algn="l"/>
            <a:fld id="{E27968A0-2773-4E6D-A3EA-5EE59DBB9DEC}" type="slidenum">
              <a:rPr lang="en-US" sz="900" smtClean="0"/>
              <a:pPr lvl="0" algn="l"/>
              <a:t>21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37128126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67E8B0-53F1-6461-F5C0-417996D324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C0E0CC1E-3C08-A27A-D315-3E11D0AE67E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DB615278-B95B-B007-C309-523247CCEE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B250BF7-BBF1-04B8-D2AC-EB19D8082E7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 algn="l"/>
            <a:fld id="{E27968A0-2773-4E6D-A3EA-5EE59DBB9DEC}" type="slidenum">
              <a:rPr lang="en-US" sz="900" smtClean="0"/>
              <a:pPr lvl="0" algn="l"/>
              <a:t>3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38813499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857E44-532D-33E7-0D3C-A2003037DB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A476CD0E-3A97-84BD-6BCC-BDDDE9ECAC0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F5CEA72C-E9EB-C39F-A4BC-1B2C69CE3A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B057A90-8798-C996-0ABF-81B31E0BCDD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 algn="l"/>
            <a:fld id="{E27968A0-2773-4E6D-A3EA-5EE59DBB9DEC}" type="slidenum">
              <a:rPr lang="en-US" sz="900" smtClean="0"/>
              <a:pPr lvl="0" algn="l"/>
              <a:t>4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8930512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2FBBE2-40A3-1133-8681-4F2CC01CDF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204F1673-73F0-5DEA-A83B-F4DB464A58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C78C2238-DCF1-61B9-8BBB-E1BD99364B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05A8EAB-51AD-B8C3-6B36-EE5C2237D60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 algn="l"/>
            <a:fld id="{E27968A0-2773-4E6D-A3EA-5EE59DBB9DEC}" type="slidenum">
              <a:rPr lang="en-US" sz="900" smtClean="0"/>
              <a:pPr lvl="0" algn="l"/>
              <a:t>5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5993228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D84A9B-E440-9A63-527D-D3FF964146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FF9D39AD-F737-83D4-62EB-9DAA89F2FA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A2116AD2-CDC3-B70C-5C91-0CF772B3CC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F5FA2D4-CF33-E212-BC39-F061DA652F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 algn="l"/>
            <a:fld id="{E27968A0-2773-4E6D-A3EA-5EE59DBB9DEC}" type="slidenum">
              <a:rPr lang="en-US" sz="900" smtClean="0"/>
              <a:pPr lvl="0" algn="l"/>
              <a:t>6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13798296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5FC89E-7517-2E82-ACE4-B5106C17D1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CE22DD78-F447-FC44-C412-E452F873DB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1C379C6F-9A5C-85F0-C77A-3F5D76874A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4E631DA-FE26-A168-58F7-9C3ED1DD34C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 algn="l"/>
            <a:fld id="{E27968A0-2773-4E6D-A3EA-5EE59DBB9DEC}" type="slidenum">
              <a:rPr lang="en-US" sz="900" smtClean="0"/>
              <a:pPr lvl="0" algn="l"/>
              <a:t>7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692978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23D5E6-1220-A3A6-DE61-C7AD78060A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5CD7061B-840C-9FF0-667D-B8FCCA00A1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A5D4F0D1-158A-4EC6-4B3E-D863337ADC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803EC06-FF49-AA44-7848-D0C4BA2CB93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 algn="l"/>
            <a:fld id="{E27968A0-2773-4E6D-A3EA-5EE59DBB9DEC}" type="slidenum">
              <a:rPr lang="en-US" sz="900" smtClean="0"/>
              <a:pPr lvl="0" algn="l"/>
              <a:t>8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40664972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1C84C4-CC41-AF0A-9374-2D0A43850C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9FC27D3E-05BE-30B2-AB45-12E0B767220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05D1C7D4-F852-1B8F-AA1E-ACC43A4CED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sz="120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0355BCF-5EAA-BB33-5ECF-9BD59952322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 algn="l"/>
            <a:fld id="{E27968A0-2773-4E6D-A3EA-5EE59DBB9DEC}" type="slidenum">
              <a:rPr lang="en-US" sz="900" smtClean="0"/>
              <a:pPr lvl="0" algn="l"/>
              <a:t>9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5845702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534481-155A-A706-627B-AB95F0BBC7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8836E713-048D-4E88-5B6A-E74298456C5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04CD3035-3AD6-61FA-21B2-E0C4B66C4F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5A7E7CE-B4E0-E076-34FF-F6945215ED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 algn="l"/>
            <a:fld id="{E27968A0-2773-4E6D-A3EA-5EE59DBB9DEC}" type="slidenum">
              <a:rPr lang="en-US" sz="900" smtClean="0"/>
              <a:pPr lvl="0" algn="l"/>
              <a:t>10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8946273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oleObject" Target="../embeddings/oleObject2.bin"/><Relationship Id="rId7" Type="http://schemas.openxmlformats.org/officeDocument/2006/relationships/image" Target="../media/image5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image" Target="../media/image1.emf"/><Relationship Id="rId9" Type="http://schemas.openxmlformats.org/officeDocument/2006/relationships/image" Target="../media/image7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4.png"/><Relationship Id="rId4" Type="http://schemas.openxmlformats.org/officeDocument/2006/relationships/image" Target="../media/image13.jpe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oleObject" Target="../embeddings/oleObject3.bin"/><Relationship Id="rId7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Relationship Id="rId6" Type="http://schemas.openxmlformats.org/officeDocument/2006/relationships/image" Target="../media/image4.png"/><Relationship Id="rId5" Type="http://schemas.openxmlformats.org/officeDocument/2006/relationships/image" Target="../media/image8.jpeg"/><Relationship Id="rId4" Type="http://schemas.openxmlformats.org/officeDocument/2006/relationships/image" Target="../media/image1.emf"/><Relationship Id="rId9" Type="http://schemas.openxmlformats.org/officeDocument/2006/relationships/image" Target="../media/image5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oleObject" Target="../embeddings/oleObject4.bin"/><Relationship Id="rId7" Type="http://schemas.openxmlformats.org/officeDocument/2006/relationships/image" Target="../media/image5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Relationship Id="rId6" Type="http://schemas.openxmlformats.org/officeDocument/2006/relationships/image" Target="../media/image4.png"/><Relationship Id="rId5" Type="http://schemas.openxmlformats.org/officeDocument/2006/relationships/image" Target="../media/image9.jpeg"/><Relationship Id="rId4" Type="http://schemas.openxmlformats.org/officeDocument/2006/relationships/image" Target="../media/image1.emf"/><Relationship Id="rId9" Type="http://schemas.openxmlformats.org/officeDocument/2006/relationships/image" Target="../media/image7.png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oleObject" Target="../embeddings/oleObject5.bin"/><Relationship Id="rId7" Type="http://schemas.openxmlformats.org/officeDocument/2006/relationships/image" Target="../media/image5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Relationship Id="rId6" Type="http://schemas.openxmlformats.org/officeDocument/2006/relationships/image" Target="../media/image4.png"/><Relationship Id="rId5" Type="http://schemas.openxmlformats.org/officeDocument/2006/relationships/image" Target="../media/image10.jpeg"/><Relationship Id="rId4" Type="http://schemas.openxmlformats.org/officeDocument/2006/relationships/image" Target="../media/image1.emf"/><Relationship Id="rId9" Type="http://schemas.openxmlformats.org/officeDocument/2006/relationships/image" Target="../media/image7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9307378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95" imgH="394" progId="TCLayout.ActiveDocument.1">
                  <p:embed/>
                </p:oleObj>
              </mc:Choice>
              <mc:Fallback>
                <p:oleObj name="think-cell Folie" r:id="rId3" imgW="395" imgH="394" progId="TCLayout.ActiveDocument.1">
                  <p:embed/>
                  <p:pic>
                    <p:nvPicPr>
                      <p:cNvPr id="3" name="Objek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Grafik 1"/>
          <p:cNvPicPr>
            <a:picLocks noChangeAspect="1"/>
          </p:cNvPicPr>
          <p:nvPr userDrawn="1"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6996" b="18800"/>
          <a:stretch/>
        </p:blipFill>
        <p:spPr>
          <a:xfrm>
            <a:off x="-4789" y="-27384"/>
            <a:ext cx="12221469" cy="4896544"/>
          </a:xfrm>
          <a:prstGeom prst="rect">
            <a:avLst/>
          </a:prstGeom>
        </p:spPr>
      </p:pic>
      <p:pic>
        <p:nvPicPr>
          <p:cNvPr id="34" name="Grafik 33">
            <a:extLst>
              <a:ext uri="{FF2B5EF4-FFF2-40B4-BE49-F238E27FC236}">
                <a16:creationId xmlns:a16="http://schemas.microsoft.com/office/drawing/2014/main" id="{BF6B3D5F-A265-5E4B-A487-1CE0A70EFB0E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5D9D6791-5D68-144E-B324-D3A7E5451453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4680" y="-17859"/>
            <a:ext cx="12192000" cy="6858000"/>
          </a:xfrm>
          <a:prstGeom prst="rect">
            <a:avLst/>
          </a:prstGeom>
        </p:spPr>
      </p:pic>
      <p:sp>
        <p:nvSpPr>
          <p:cNvPr id="15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479376" y="4932000"/>
            <a:ext cx="8928000" cy="756000"/>
          </a:xfrm>
        </p:spPr>
        <p:txBody>
          <a:bodyPr lIns="18000"/>
          <a:lstStyle>
            <a:lvl1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700">
                <a:solidFill>
                  <a:schemeClr val="bg1"/>
                </a:solidFill>
                <a:latin typeface="MB Corpo A Title" panose="02020506080000000003" pitchFamily="18" charset="0"/>
              </a:defRPr>
            </a:lvl1pPr>
            <a:lvl2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>
                <a:solidFill>
                  <a:schemeClr val="tx1"/>
                </a:solidFill>
                <a:latin typeface="+mn-lt"/>
              </a:defRPr>
            </a:lvl2pPr>
            <a:lvl3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>
                <a:solidFill>
                  <a:schemeClr val="tx1"/>
                </a:solidFill>
                <a:latin typeface="+mn-lt"/>
              </a:defRPr>
            </a:lvl3pPr>
            <a:lvl4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>
                <a:solidFill>
                  <a:schemeClr val="tx1"/>
                </a:solidFill>
                <a:latin typeface="+mn-lt"/>
              </a:defRPr>
            </a:lvl4pPr>
            <a:lvl5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>
                <a:solidFill>
                  <a:schemeClr val="tx1"/>
                </a:solidFill>
                <a:latin typeface="+mn-lt"/>
              </a:defRPr>
            </a:lvl5pPr>
            <a:lvl6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>
                <a:solidFill>
                  <a:schemeClr val="tx1"/>
                </a:solidFill>
                <a:latin typeface="+mn-lt"/>
              </a:defRPr>
            </a:lvl6pPr>
            <a:lvl7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>
                <a:solidFill>
                  <a:schemeClr val="tx1"/>
                </a:solidFill>
                <a:latin typeface="+mn-lt"/>
              </a:defRPr>
            </a:lvl7pPr>
            <a:lvl8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>
                <a:solidFill>
                  <a:schemeClr val="tx1"/>
                </a:solidFill>
                <a:latin typeface="+mn-lt"/>
              </a:defRPr>
            </a:lvl8pPr>
            <a:lvl9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de-DE" noProof="0" dirty="0"/>
              <a:t>Zusatztext zur Präsentation 17 </a:t>
            </a:r>
            <a:r>
              <a:rPr lang="de-DE" noProof="0" dirty="0" err="1"/>
              <a:t>pt</a:t>
            </a:r>
            <a:r>
              <a:rPr lang="de-DE" noProof="0" dirty="0"/>
              <a:t> </a:t>
            </a:r>
            <a:br>
              <a:rPr lang="de-DE" noProof="0" dirty="0"/>
            </a:br>
            <a:r>
              <a:rPr lang="de-DE" noProof="0" dirty="0"/>
              <a:t>Referent, Abteilung, Ort, Datum</a:t>
            </a:r>
          </a:p>
          <a:p>
            <a:pPr lvl="0"/>
            <a:r>
              <a:rPr lang="de-DE" noProof="0" dirty="0"/>
              <a:t>Mercedes-AMG GmbH</a:t>
            </a:r>
          </a:p>
          <a:p>
            <a:pPr lvl="0"/>
            <a:endParaRPr lang="de-DE" noProof="0" dirty="0"/>
          </a:p>
        </p:txBody>
      </p:sp>
      <p:sp>
        <p:nvSpPr>
          <p:cNvPr id="17" name="Textplatzhalter 3"/>
          <p:cNvSpPr>
            <a:spLocks noGrp="1"/>
          </p:cNvSpPr>
          <p:nvPr>
            <p:ph type="body" sz="quarter" idx="17" hasCustomPrompt="1"/>
          </p:nvPr>
        </p:nvSpPr>
        <p:spPr>
          <a:xfrm>
            <a:off x="6973200" y="0"/>
            <a:ext cx="936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                </a:t>
            </a:r>
          </a:p>
        </p:txBody>
      </p:sp>
      <p:sp>
        <p:nvSpPr>
          <p:cNvPr id="18" name="Textplatzhalter 3"/>
          <p:cNvSpPr>
            <a:spLocks noGrp="1"/>
          </p:cNvSpPr>
          <p:nvPr>
            <p:ph type="body" sz="quarter" idx="18" hasCustomPrompt="1"/>
          </p:nvPr>
        </p:nvSpPr>
        <p:spPr>
          <a:xfrm>
            <a:off x="7984800" y="0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                </a:t>
            </a:r>
          </a:p>
        </p:txBody>
      </p:sp>
      <p:sp>
        <p:nvSpPr>
          <p:cNvPr id="19" name="Textplatzhalter 3"/>
          <p:cNvSpPr>
            <a:spLocks noGrp="1"/>
          </p:cNvSpPr>
          <p:nvPr>
            <p:ph type="body" sz="quarter" idx="19" hasCustomPrompt="1"/>
          </p:nvPr>
        </p:nvSpPr>
        <p:spPr>
          <a:xfrm>
            <a:off x="9928800" y="0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                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-2079807" y="-473687"/>
            <a:ext cx="13875807" cy="7805374"/>
            <a:chOff x="-2088000" y="-468001"/>
            <a:chExt cx="13875807" cy="7805374"/>
          </a:xfrm>
        </p:grpSpPr>
        <p:sp>
          <p:nvSpPr>
            <p:cNvPr id="11" name="Folie Wechsel/Zurücksetzen/Textebenen"/>
            <p:cNvSpPr txBox="1"/>
            <p:nvPr userDrawn="1"/>
          </p:nvSpPr>
          <p:spPr>
            <a:xfrm rot="10800000" flipH="1" flipV="1">
              <a:off x="-2088000" y="1547999"/>
              <a:ext cx="1980000" cy="198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noProof="0" dirty="0">
                  <a:solidFill>
                    <a:schemeClr val="accent5"/>
                  </a:solidFill>
                  <a:latin typeface="+mn-lt"/>
                </a:rPr>
                <a:t>Folie in Ursprungsform </a:t>
              </a:r>
            </a:p>
            <a:p>
              <a:pPr indent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noProof="0" dirty="0">
                  <a:solidFill>
                    <a:schemeClr val="accent5"/>
                  </a:solidFill>
                  <a:latin typeface="+mn-lt"/>
                </a:rPr>
                <a:t>bringen über Menu:</a:t>
              </a:r>
            </a:p>
            <a:p>
              <a:pPr indent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noProof="0" dirty="0">
                  <a:solidFill>
                    <a:schemeClr val="accent5"/>
                  </a:solidFill>
                  <a:latin typeface="+mn-lt"/>
                </a:rPr>
                <a:t>Start // Folien // Zurücksetzen</a:t>
              </a:r>
            </a:p>
            <a:p>
              <a:pPr indent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endParaRPr lang="de-DE" sz="1000" b="0" baseline="0" noProof="0" dirty="0">
                <a:solidFill>
                  <a:schemeClr val="accent5"/>
                </a:solidFill>
                <a:latin typeface="+mn-lt"/>
              </a:endParaRPr>
            </a:p>
            <a:p>
              <a:pPr indent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noProof="0" dirty="0">
                  <a:solidFill>
                    <a:schemeClr val="accent5"/>
                  </a:solidFill>
                  <a:latin typeface="+mn-lt"/>
                </a:rPr>
                <a:t>Wechsel des Folienlayouts </a:t>
              </a:r>
              <a:br>
                <a:rPr lang="de-DE" sz="1000" b="0" baseline="0" noProof="0" dirty="0">
                  <a:solidFill>
                    <a:schemeClr val="accent5"/>
                  </a:solidFill>
                  <a:latin typeface="+mn-lt"/>
                </a:rPr>
              </a:br>
              <a:r>
                <a:rPr lang="de-DE" sz="1000" b="0" baseline="0" noProof="0" dirty="0">
                  <a:solidFill>
                    <a:schemeClr val="accent5"/>
                  </a:solidFill>
                  <a:latin typeface="+mn-lt"/>
                </a:rPr>
                <a:t>im Menü über:</a:t>
              </a:r>
            </a:p>
            <a:p>
              <a:pPr marL="0" marR="0" lvl="0" indent="0" algn="r" defTabSz="91427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noProof="0" dirty="0">
                  <a:solidFill>
                    <a:schemeClr val="accent5"/>
                  </a:solidFill>
                  <a:latin typeface="+mn-lt"/>
                </a:rPr>
                <a:t>Start // Folien // Layout</a:t>
              </a:r>
            </a:p>
            <a:p>
              <a:pPr marL="0" marR="0" lvl="0" indent="0" algn="r" defTabSz="91427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de-DE" sz="1000" b="0" baseline="0" noProof="0" dirty="0">
                <a:solidFill>
                  <a:schemeClr val="accent5"/>
                </a:solidFill>
                <a:latin typeface="+mn-lt"/>
              </a:endParaRPr>
            </a:p>
            <a:p>
              <a:pPr marL="0" marR="0" lvl="0" indent="0" algn="r" defTabSz="91427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noProof="0" dirty="0">
                  <a:solidFill>
                    <a:schemeClr val="accent5"/>
                  </a:solidFill>
                  <a:latin typeface="+mn-lt"/>
                </a:rPr>
                <a:t>Wechsel der Textebene</a:t>
              </a:r>
            </a:p>
            <a:p>
              <a:pPr marL="0" marR="0" lvl="0" indent="0" algn="r" defTabSz="91427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noProof="0" dirty="0">
                  <a:solidFill>
                    <a:schemeClr val="accent5"/>
                  </a:solidFill>
                  <a:latin typeface="+mn-lt"/>
                </a:rPr>
                <a:t>im Menü über: </a:t>
              </a:r>
              <a:br>
                <a:rPr lang="de-DE" sz="1000" b="0" baseline="0" noProof="0" dirty="0">
                  <a:solidFill>
                    <a:schemeClr val="accent5"/>
                  </a:solidFill>
                  <a:latin typeface="+mn-lt"/>
                </a:rPr>
              </a:br>
              <a:r>
                <a:rPr lang="de-DE" sz="1000" b="0" baseline="0" noProof="0" dirty="0">
                  <a:solidFill>
                    <a:schemeClr val="accent5"/>
                  </a:solidFill>
                  <a:latin typeface="+mn-lt"/>
                </a:rPr>
                <a:t>Start // Absatz // Listenebene erhöhen/verringern</a:t>
              </a:r>
            </a:p>
          </p:txBody>
        </p:sp>
        <p:pic>
          <p:nvPicPr>
            <p:cNvPr id="20" name="Listenebene erhöhen"/>
            <p:cNvPicPr>
              <a:picLocks noChangeAspect="1" noChangeArrowheads="1"/>
            </p:cNvPicPr>
            <p:nvPr userDrawn="1"/>
          </p:nvPicPr>
          <p:blipFill>
            <a:blip r:embed="rId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745200" y="3563999"/>
              <a:ext cx="635538" cy="324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" name="Listenebene verringern"/>
            <p:cNvPicPr>
              <a:picLocks noChangeAspect="1" noChangeArrowheads="1"/>
            </p:cNvPicPr>
            <p:nvPr userDrawn="1"/>
          </p:nvPicPr>
          <p:blipFill>
            <a:blip r:embed="rId9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745200" y="4031999"/>
              <a:ext cx="635538" cy="324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2" name="Text // Listenebene erhöhen"/>
            <p:cNvSpPr txBox="1"/>
            <p:nvPr userDrawn="1"/>
          </p:nvSpPr>
          <p:spPr>
            <a:xfrm>
              <a:off x="-1548000" y="3563999"/>
              <a:ext cx="720000" cy="32400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r" defTabSz="91427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noProof="0" dirty="0">
                  <a:solidFill>
                    <a:schemeClr val="accent5"/>
                  </a:solidFill>
                  <a:latin typeface="+mn-lt"/>
                </a:rPr>
                <a:t>Listenebene</a:t>
              </a:r>
            </a:p>
            <a:p>
              <a:pPr marL="0" marR="0" lvl="0" indent="0" algn="r" defTabSz="91427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noProof="0" dirty="0">
                  <a:solidFill>
                    <a:schemeClr val="accent5"/>
                  </a:solidFill>
                  <a:latin typeface="+mn-lt"/>
                </a:rPr>
                <a:t>erhöhen</a:t>
              </a:r>
            </a:p>
          </p:txBody>
        </p:sp>
        <p:sp>
          <p:nvSpPr>
            <p:cNvPr id="23" name="Text // Listenebene verringern"/>
            <p:cNvSpPr txBox="1"/>
            <p:nvPr userDrawn="1"/>
          </p:nvSpPr>
          <p:spPr>
            <a:xfrm>
              <a:off x="-1548000" y="4031999"/>
              <a:ext cx="720000" cy="32400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r" defTabSz="91427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noProof="0" dirty="0">
                  <a:solidFill>
                    <a:schemeClr val="accent5"/>
                  </a:solidFill>
                  <a:latin typeface="+mn-lt"/>
                </a:rPr>
                <a:t>Listenebene</a:t>
              </a:r>
            </a:p>
            <a:p>
              <a:pPr marL="0" marR="0" lvl="0" indent="0" algn="r" defTabSz="91427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noProof="0" dirty="0">
                  <a:solidFill>
                    <a:schemeClr val="accent5"/>
                  </a:solidFill>
                  <a:latin typeface="+mn-lt"/>
                </a:rPr>
                <a:t>verringern</a:t>
              </a:r>
            </a:p>
          </p:txBody>
        </p:sp>
        <p:sp>
          <p:nvSpPr>
            <p:cNvPr id="25" name="Hilfslinien"/>
            <p:cNvSpPr txBox="1"/>
            <p:nvPr userDrawn="1"/>
          </p:nvSpPr>
          <p:spPr>
            <a:xfrm rot="10800000" flipH="1" flipV="1">
              <a:off x="432775" y="-468001"/>
              <a:ext cx="5090336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0429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5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Menu: Ansicht // Anzeigen // Haken bei Führungslinien setzen</a:t>
              </a:r>
            </a:p>
          </p:txBody>
        </p:sp>
        <p:sp>
          <p:nvSpPr>
            <p:cNvPr id="26" name="Hilfslinien"/>
            <p:cNvSpPr txBox="1"/>
            <p:nvPr userDrawn="1"/>
          </p:nvSpPr>
          <p:spPr>
            <a:xfrm rot="10800000" flipH="1" flipV="1">
              <a:off x="7107287" y="-468000"/>
              <a:ext cx="468052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0429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5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Reservierte Bereiche für Stempel oder Icons</a:t>
              </a:r>
            </a:p>
          </p:txBody>
        </p:sp>
        <p:sp>
          <p:nvSpPr>
            <p:cNvPr id="27" name="Fußzeile"/>
            <p:cNvSpPr txBox="1"/>
            <p:nvPr userDrawn="1"/>
          </p:nvSpPr>
          <p:spPr>
            <a:xfrm rot="10800000" flipH="1" flipV="1">
              <a:off x="432775" y="6977373"/>
              <a:ext cx="10993626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10429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noProof="0" dirty="0">
                  <a:solidFill>
                    <a:schemeClr val="accent5"/>
                  </a:solidFill>
                  <a:latin typeface="+mn-lt"/>
                </a:rPr>
                <a:t>Fußzeile pro Folie oder für alle/mehrere anpassen über Menü: Einfügen // Text // Kopf- und Fußzeile</a:t>
              </a:r>
            </a:p>
          </p:txBody>
        </p:sp>
      </p:grpSp>
      <p:sp>
        <p:nvSpPr>
          <p:cNvPr id="5" name="Textfeld 4">
            <a:extLst>
              <a:ext uri="{FF2B5EF4-FFF2-40B4-BE49-F238E27FC236}">
                <a16:creationId xmlns:a16="http://schemas.microsoft.com/office/drawing/2014/main" id="{8034603F-0D67-8745-A610-0AF3892CF0DB}"/>
              </a:ext>
            </a:extLst>
          </p:cNvPr>
          <p:cNvSpPr txBox="1"/>
          <p:nvPr userDrawn="1"/>
        </p:nvSpPr>
        <p:spPr bwMode="auto">
          <a:xfrm>
            <a:off x="13484087" y="2855843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08000"/>
              </a:lnSpc>
              <a:spcAft>
                <a:spcPts val="1008"/>
              </a:spcAft>
            </a:pPr>
            <a:endParaRPr lang="de-DE" sz="2000" dirty="0" err="1">
              <a:solidFill>
                <a:schemeClr val="tx1"/>
              </a:solidFill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75262672-DFD8-984F-9318-3DDAE5ED1864}"/>
              </a:ext>
            </a:extLst>
          </p:cNvPr>
          <p:cNvSpPr txBox="1"/>
          <p:nvPr userDrawn="1"/>
        </p:nvSpPr>
        <p:spPr bwMode="auto">
          <a:xfrm>
            <a:off x="14623774" y="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08000"/>
              </a:lnSpc>
              <a:spcAft>
                <a:spcPts val="1008"/>
              </a:spcAft>
            </a:pPr>
            <a:endParaRPr lang="de-DE" sz="2000" dirty="0" err="1">
              <a:solidFill>
                <a:schemeClr val="tx1"/>
              </a:solidFill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98D7A87D-6062-5A42-9A73-98ED5EA51E9A}"/>
              </a:ext>
            </a:extLst>
          </p:cNvPr>
          <p:cNvSpPr txBox="1"/>
          <p:nvPr userDrawn="1"/>
        </p:nvSpPr>
        <p:spPr bwMode="auto">
          <a:xfrm>
            <a:off x="14729791" y="2498035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08000"/>
              </a:lnSpc>
              <a:spcAft>
                <a:spcPts val="1008"/>
              </a:spcAft>
            </a:pPr>
            <a:endParaRPr lang="de-DE" sz="2000" dirty="0" err="1">
              <a:solidFill>
                <a:schemeClr val="tx1"/>
              </a:solidFill>
            </a:endParaRPr>
          </a:p>
        </p:txBody>
      </p:sp>
      <p:sp>
        <p:nvSpPr>
          <p:cNvPr id="24" name="Titel 6">
            <a:extLst>
              <a:ext uri="{FF2B5EF4-FFF2-40B4-BE49-F238E27FC236}">
                <a16:creationId xmlns:a16="http://schemas.microsoft.com/office/drawing/2014/main" id="{E6D02868-88B2-6E47-B297-7A6F6D9E24E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2584" y="417630"/>
            <a:ext cx="7210802" cy="437735"/>
          </a:xfrm>
        </p:spPr>
        <p:txBody>
          <a:bodyPr vert="horz" anchor="ctr"/>
          <a:lstStyle>
            <a:lvl1pPr marL="0" indent="0">
              <a:tabLst/>
              <a:defRPr sz="4000" b="0" i="0">
                <a:solidFill>
                  <a:schemeClr val="bg1"/>
                </a:solidFill>
                <a:latin typeface="MB Corpo S Title" panose="020B0504070000000003" pitchFamily="34" charset="0"/>
              </a:defRPr>
            </a:lvl1pPr>
          </a:lstStyle>
          <a:p>
            <a:r>
              <a:rPr lang="de-DE" dirty="0"/>
              <a:t>PRÄSENTATIONSTITEL 40 PT</a:t>
            </a:r>
          </a:p>
        </p:txBody>
      </p:sp>
      <p:sp>
        <p:nvSpPr>
          <p:cNvPr id="14" name="Inhaltsplatzhalter 13">
            <a:extLst>
              <a:ext uri="{FF2B5EF4-FFF2-40B4-BE49-F238E27FC236}">
                <a16:creationId xmlns:a16="http://schemas.microsoft.com/office/drawing/2014/main" id="{72DF03E4-B9FC-054E-BF77-1D26C18D5640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432584" y="993942"/>
            <a:ext cx="7210802" cy="431800"/>
          </a:xfrm>
        </p:spPr>
        <p:txBody>
          <a:bodyPr anchor="ctr"/>
          <a:lstStyle>
            <a:lvl1pPr marL="2628000">
              <a:defRPr sz="4000" b="1">
                <a:solidFill>
                  <a:schemeClr val="bg1"/>
                </a:solidFill>
                <a:latin typeface="MB Corpo S Title" panose="020B0504070000000003" pitchFamily="34" charset="0"/>
              </a:defRPr>
            </a:lvl1pPr>
          </a:lstStyle>
          <a:p>
            <a:pPr lvl="0"/>
            <a:r>
              <a:rPr lang="de-DE" dirty="0"/>
              <a:t>ÜBER ZWEI ZEILEN.</a:t>
            </a:r>
          </a:p>
        </p:txBody>
      </p:sp>
    </p:spTree>
    <p:extLst>
      <p:ext uri="{BB962C8B-B14F-4D97-AF65-F5344CB8AC3E}">
        <p14:creationId xmlns:p14="http://schemas.microsoft.com/office/powerpoint/2010/main" val="26846828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// Bild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el 1"/>
          <p:cNvSpPr>
            <a:spLocks noGrp="1"/>
          </p:cNvSpPr>
          <p:nvPr>
            <p:ph type="title" hasCustomPrompt="1"/>
          </p:nvPr>
        </p:nvSpPr>
        <p:spPr>
          <a:xfrm>
            <a:off x="395289" y="368300"/>
            <a:ext cx="11406187" cy="1008360"/>
          </a:xfrm>
        </p:spPr>
        <p:txBody>
          <a:bodyPr/>
          <a:lstStyle/>
          <a:p>
            <a:r>
              <a:rPr lang="de-DE" noProof="0" dirty="0"/>
              <a:t>HEADLINE ZWEIZEILIG IN CORPOS (ÜBERSCHRIFTEN) 30 PT. </a:t>
            </a:r>
            <a:br>
              <a:rPr lang="de-DE" noProof="0" dirty="0"/>
            </a:br>
            <a:r>
              <a:rPr lang="de-DE" noProof="0" dirty="0"/>
              <a:t>LOREM IPSUM DOLOR SIT AMET.</a:t>
            </a:r>
          </a:p>
        </p:txBody>
      </p:sp>
      <p:sp>
        <p:nvSpPr>
          <p:cNvPr id="23" name="Fußzeilenplatzhalter 4"/>
          <p:cNvSpPr>
            <a:spLocks noGrp="1"/>
          </p:cNvSpPr>
          <p:nvPr>
            <p:ph type="ftr" sz="quarter" idx="15"/>
          </p:nvPr>
        </p:nvSpPr>
        <p:spPr>
          <a:xfrm>
            <a:off x="3578400" y="6552000"/>
            <a:ext cx="7848000" cy="306000"/>
          </a:xfrm>
        </p:spPr>
        <p:txBody>
          <a:bodyPr/>
          <a:lstStyle/>
          <a:p>
            <a:r>
              <a:rPr lang="de-DE" noProof="0" dirty="0"/>
              <a:t>Titel der Präsentation in CorpoS (Textkörper) 10pt | Abteilung | Datum</a:t>
            </a:r>
          </a:p>
        </p:txBody>
      </p:sp>
      <p:sp>
        <p:nvSpPr>
          <p:cNvPr id="24" name="Foliennummernplatzhalter 5"/>
          <p:cNvSpPr>
            <a:spLocks noGrp="1"/>
          </p:cNvSpPr>
          <p:nvPr>
            <p:ph type="sldNum" sz="quarter" idx="16"/>
          </p:nvPr>
        </p:nvSpPr>
        <p:spPr>
          <a:xfrm>
            <a:off x="11800801" y="6552000"/>
            <a:ext cx="323999" cy="306000"/>
          </a:xfrm>
        </p:spPr>
        <p:txBody>
          <a:bodyPr/>
          <a:lstStyle/>
          <a:p>
            <a:fld id="{AD1D1349-391B-44DC-865F-5996B3E40F26}" type="slidenum">
              <a:rPr lang="de-DE" noProof="0" smtClean="0"/>
              <a:pPr/>
              <a:t>‹Nr.›</a:t>
            </a:fld>
            <a:endParaRPr lang="de-DE" noProof="0" dirty="0"/>
          </a:p>
        </p:txBody>
      </p:sp>
      <p:sp>
        <p:nvSpPr>
          <p:cNvPr id="25" name="Textplatzhalter 3"/>
          <p:cNvSpPr>
            <a:spLocks noGrp="1"/>
          </p:cNvSpPr>
          <p:nvPr>
            <p:ph type="body" sz="quarter" idx="17" hasCustomPrompt="1"/>
          </p:nvPr>
        </p:nvSpPr>
        <p:spPr>
          <a:xfrm>
            <a:off x="6973200" y="0"/>
            <a:ext cx="936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                </a:t>
            </a:r>
          </a:p>
        </p:txBody>
      </p:sp>
      <p:sp>
        <p:nvSpPr>
          <p:cNvPr id="26" name="Textplatzhalter 3"/>
          <p:cNvSpPr>
            <a:spLocks noGrp="1"/>
          </p:cNvSpPr>
          <p:nvPr>
            <p:ph type="body" sz="quarter" idx="18" hasCustomPrompt="1"/>
          </p:nvPr>
        </p:nvSpPr>
        <p:spPr>
          <a:xfrm>
            <a:off x="7984800" y="0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                </a:t>
            </a:r>
          </a:p>
        </p:txBody>
      </p:sp>
      <p:sp>
        <p:nvSpPr>
          <p:cNvPr id="27" name="Textplatzhalter 3"/>
          <p:cNvSpPr>
            <a:spLocks noGrp="1"/>
          </p:cNvSpPr>
          <p:nvPr>
            <p:ph type="body" sz="quarter" idx="19" hasCustomPrompt="1"/>
          </p:nvPr>
        </p:nvSpPr>
        <p:spPr>
          <a:xfrm>
            <a:off x="9928800" y="0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                </a:t>
            </a:r>
          </a:p>
        </p:txBody>
      </p:sp>
      <p:sp>
        <p:nvSpPr>
          <p:cNvPr id="28" name="Bildplatzhalter 8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96001" y="1512000"/>
            <a:ext cx="5579999" cy="4914201"/>
          </a:xfrm>
          <a:solidFill>
            <a:schemeClr val="accent6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>
                <a:solidFill>
                  <a:schemeClr val="bg1"/>
                </a:solidFill>
              </a:defRPr>
            </a:lvl1pPr>
          </a:lstStyle>
          <a:p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Bild einfügen</a:t>
            </a:r>
          </a:p>
        </p:txBody>
      </p:sp>
      <p:sp>
        <p:nvSpPr>
          <p:cNvPr id="29" name="Textplatzhalter 13"/>
          <p:cNvSpPr>
            <a:spLocks noGrp="1"/>
          </p:cNvSpPr>
          <p:nvPr>
            <p:ph type="body" sz="quarter" idx="20" hasCustomPrompt="1"/>
          </p:nvPr>
        </p:nvSpPr>
        <p:spPr>
          <a:xfrm>
            <a:off x="6220799" y="1512000"/>
            <a:ext cx="5580676" cy="4914201"/>
          </a:xfrm>
        </p:spPr>
        <p:txBody>
          <a:bodyPr/>
          <a:lstStyle/>
          <a:p>
            <a:pPr lvl="0"/>
            <a:r>
              <a:rPr lang="de-DE" noProof="0" dirty="0"/>
              <a:t>Text in CorpoS (Textkörper) in 20 pt. einfügen // für Aufzählungen: Start // Absatz // Listenebene erhöhen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</a:p>
          <a:p>
            <a:pPr lvl="5"/>
            <a:r>
              <a:rPr lang="de-DE" noProof="0" dirty="0"/>
              <a:t>Sechste Ebene</a:t>
            </a:r>
          </a:p>
          <a:p>
            <a:pPr lvl="6"/>
            <a:r>
              <a:rPr lang="de-DE" noProof="0" dirty="0"/>
              <a:t>Siebte Ebene</a:t>
            </a:r>
          </a:p>
          <a:p>
            <a:pPr lvl="7"/>
            <a:r>
              <a:rPr lang="de-DE" noProof="0" dirty="0"/>
              <a:t>Achte Ebene</a:t>
            </a:r>
          </a:p>
          <a:p>
            <a:pPr lvl="8"/>
            <a:r>
              <a:rPr lang="de-DE" noProof="0" dirty="0"/>
              <a:t>Neunte Ebene</a:t>
            </a:r>
          </a:p>
        </p:txBody>
      </p:sp>
      <p:sp>
        <p:nvSpPr>
          <p:cNvPr id="12" name="Textplatzhalter 7">
            <a:extLst>
              <a:ext uri="{FF2B5EF4-FFF2-40B4-BE49-F238E27FC236}">
                <a16:creationId xmlns:a16="http://schemas.microsoft.com/office/drawing/2014/main" id="{D6A0E839-2376-E74A-AFD0-F90A8EBF3CC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95287" y="151202"/>
            <a:ext cx="5508000" cy="220274"/>
          </a:xfrm>
        </p:spPr>
        <p:txBody>
          <a:bodyPr lIns="0"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100">
                <a:latin typeface="MB Corpo A Text Cond" panose="02020506070000000003" pitchFamily="18" charset="0"/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9pPr>
          </a:lstStyle>
          <a:p>
            <a:pPr lvl="0"/>
            <a:r>
              <a:rPr lang="de-DE" noProof="0" dirty="0"/>
              <a:t>Optionale Kapitelüberschrift</a:t>
            </a:r>
          </a:p>
        </p:txBody>
      </p:sp>
    </p:spTree>
    <p:extLst>
      <p:ext uri="{BB962C8B-B14F-4D97-AF65-F5344CB8AC3E}">
        <p14:creationId xmlns:p14="http://schemas.microsoft.com/office/powerpoint/2010/main" val="18266654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// 2 Bilder/2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itel 1"/>
          <p:cNvSpPr>
            <a:spLocks noGrp="1"/>
          </p:cNvSpPr>
          <p:nvPr>
            <p:ph type="title" hasCustomPrompt="1"/>
          </p:nvPr>
        </p:nvSpPr>
        <p:spPr>
          <a:xfrm>
            <a:off x="395289" y="368300"/>
            <a:ext cx="11406187" cy="1008360"/>
          </a:xfrm>
        </p:spPr>
        <p:txBody>
          <a:bodyPr/>
          <a:lstStyle/>
          <a:p>
            <a:r>
              <a:rPr lang="de-DE" noProof="0" dirty="0"/>
              <a:t>HEADLINE ZWEIZEILIG IN CORPOS (ÜBERSCHRIFTEN) 30 PT. </a:t>
            </a:r>
            <a:br>
              <a:rPr lang="de-DE" noProof="0" dirty="0"/>
            </a:br>
            <a:r>
              <a:rPr lang="de-DE" noProof="0" dirty="0"/>
              <a:t>LOREM IPSUM DOLOR SIT AMET.</a:t>
            </a:r>
          </a:p>
        </p:txBody>
      </p:sp>
      <p:sp>
        <p:nvSpPr>
          <p:cNvPr id="43" name="Fußzeilenplatzhalter 4"/>
          <p:cNvSpPr>
            <a:spLocks noGrp="1"/>
          </p:cNvSpPr>
          <p:nvPr>
            <p:ph type="ftr" sz="quarter" idx="15"/>
          </p:nvPr>
        </p:nvSpPr>
        <p:spPr>
          <a:xfrm>
            <a:off x="3578400" y="6552000"/>
            <a:ext cx="7848000" cy="306000"/>
          </a:xfrm>
        </p:spPr>
        <p:txBody>
          <a:bodyPr/>
          <a:lstStyle/>
          <a:p>
            <a:r>
              <a:rPr lang="de-DE" noProof="0" dirty="0"/>
              <a:t>Titel der Präsentation in CorpoS (Textkörper) 10pt | Abteilung | Datum</a:t>
            </a:r>
          </a:p>
        </p:txBody>
      </p:sp>
      <p:sp>
        <p:nvSpPr>
          <p:cNvPr id="44" name="Foliennummernplatzhalter 5"/>
          <p:cNvSpPr>
            <a:spLocks noGrp="1"/>
          </p:cNvSpPr>
          <p:nvPr>
            <p:ph type="sldNum" sz="quarter" idx="16"/>
          </p:nvPr>
        </p:nvSpPr>
        <p:spPr>
          <a:xfrm>
            <a:off x="11800801" y="6552000"/>
            <a:ext cx="323999" cy="306000"/>
          </a:xfrm>
        </p:spPr>
        <p:txBody>
          <a:bodyPr/>
          <a:lstStyle/>
          <a:p>
            <a:fld id="{AD1D1349-391B-44DC-865F-5996B3E40F26}" type="slidenum">
              <a:rPr lang="de-DE" noProof="0" smtClean="0"/>
              <a:pPr/>
              <a:t>‹Nr.›</a:t>
            </a:fld>
            <a:endParaRPr lang="de-DE" noProof="0" dirty="0"/>
          </a:p>
        </p:txBody>
      </p:sp>
      <p:sp>
        <p:nvSpPr>
          <p:cNvPr id="45" name="Textplatzhalter 3"/>
          <p:cNvSpPr>
            <a:spLocks noGrp="1"/>
          </p:cNvSpPr>
          <p:nvPr>
            <p:ph type="body" sz="quarter" idx="17" hasCustomPrompt="1"/>
          </p:nvPr>
        </p:nvSpPr>
        <p:spPr>
          <a:xfrm>
            <a:off x="6973200" y="0"/>
            <a:ext cx="936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                </a:t>
            </a:r>
          </a:p>
        </p:txBody>
      </p:sp>
      <p:sp>
        <p:nvSpPr>
          <p:cNvPr id="46" name="Textplatzhalter 3"/>
          <p:cNvSpPr>
            <a:spLocks noGrp="1"/>
          </p:cNvSpPr>
          <p:nvPr>
            <p:ph type="body" sz="quarter" idx="18" hasCustomPrompt="1"/>
          </p:nvPr>
        </p:nvSpPr>
        <p:spPr>
          <a:xfrm>
            <a:off x="7984800" y="0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                </a:t>
            </a:r>
          </a:p>
        </p:txBody>
      </p:sp>
      <p:sp>
        <p:nvSpPr>
          <p:cNvPr id="47" name="Textplatzhalter 3"/>
          <p:cNvSpPr>
            <a:spLocks noGrp="1"/>
          </p:cNvSpPr>
          <p:nvPr>
            <p:ph type="body" sz="quarter" idx="19" hasCustomPrompt="1"/>
          </p:nvPr>
        </p:nvSpPr>
        <p:spPr>
          <a:xfrm>
            <a:off x="9928800" y="0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                </a:t>
            </a:r>
          </a:p>
        </p:txBody>
      </p:sp>
      <p:sp>
        <p:nvSpPr>
          <p:cNvPr id="48" name="Bildplatzhalter 8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96001" y="1512000"/>
            <a:ext cx="5579999" cy="1944000"/>
          </a:xfrm>
          <a:solidFill>
            <a:schemeClr val="accent6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>
                <a:solidFill>
                  <a:schemeClr val="bg1"/>
                </a:solidFill>
              </a:defRPr>
            </a:lvl1pPr>
          </a:lstStyle>
          <a:p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Bild einfügen</a:t>
            </a:r>
          </a:p>
        </p:txBody>
      </p:sp>
      <p:sp>
        <p:nvSpPr>
          <p:cNvPr id="49" name="Bildplatzhalter 8"/>
          <p:cNvSpPr>
            <a:spLocks noGrp="1"/>
          </p:cNvSpPr>
          <p:nvPr>
            <p:ph type="pic" sz="quarter" idx="25" hasCustomPrompt="1"/>
          </p:nvPr>
        </p:nvSpPr>
        <p:spPr bwMode="gray">
          <a:xfrm>
            <a:off x="6221476" y="1511300"/>
            <a:ext cx="5579999" cy="1944000"/>
          </a:xfrm>
          <a:solidFill>
            <a:schemeClr val="accent6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>
                <a:solidFill>
                  <a:schemeClr val="bg1"/>
                </a:solidFill>
              </a:defRPr>
            </a:lvl1pPr>
          </a:lstStyle>
          <a:p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Bild einfügen</a:t>
            </a:r>
          </a:p>
        </p:txBody>
      </p:sp>
      <p:sp>
        <p:nvSpPr>
          <p:cNvPr id="50" name="Textplatzhalter 13"/>
          <p:cNvSpPr>
            <a:spLocks noGrp="1"/>
          </p:cNvSpPr>
          <p:nvPr>
            <p:ph type="body" sz="quarter" idx="20" hasCustomPrompt="1"/>
          </p:nvPr>
        </p:nvSpPr>
        <p:spPr>
          <a:xfrm>
            <a:off x="6221476" y="3502801"/>
            <a:ext cx="5579999" cy="2923400"/>
          </a:xfrm>
        </p:spPr>
        <p:txBody>
          <a:bodyPr/>
          <a:lstStyle/>
          <a:p>
            <a:pPr lvl="0"/>
            <a:r>
              <a:rPr lang="de-DE" noProof="0" dirty="0"/>
              <a:t>Text in CorpoS (Textkörper) in 20 pt. einfügen // für Aufzählungen: Start // Absatz // Listenebene erhöhen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</a:p>
        </p:txBody>
      </p:sp>
      <p:sp>
        <p:nvSpPr>
          <p:cNvPr id="51" name="Textplatzhalter 13"/>
          <p:cNvSpPr>
            <a:spLocks noGrp="1"/>
          </p:cNvSpPr>
          <p:nvPr>
            <p:ph type="body" sz="quarter" idx="26" hasCustomPrompt="1"/>
          </p:nvPr>
        </p:nvSpPr>
        <p:spPr>
          <a:xfrm>
            <a:off x="395287" y="3502801"/>
            <a:ext cx="5579999" cy="2923400"/>
          </a:xfrm>
        </p:spPr>
        <p:txBody>
          <a:bodyPr/>
          <a:lstStyle/>
          <a:p>
            <a:pPr lvl="0"/>
            <a:r>
              <a:rPr lang="de-DE" noProof="0" dirty="0"/>
              <a:t>Text in CorpoS (Textkörper) in 20 pt. einfügen // für Aufzählungen: Start // Absatz // Listenebene erhöhen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</a:p>
        </p:txBody>
      </p:sp>
      <p:sp>
        <p:nvSpPr>
          <p:cNvPr id="14" name="Textplatzhalter 7">
            <a:extLst>
              <a:ext uri="{FF2B5EF4-FFF2-40B4-BE49-F238E27FC236}">
                <a16:creationId xmlns:a16="http://schemas.microsoft.com/office/drawing/2014/main" id="{60AD37BB-0404-C441-90FC-FC874F5D001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95287" y="151202"/>
            <a:ext cx="5508000" cy="220274"/>
          </a:xfrm>
        </p:spPr>
        <p:txBody>
          <a:bodyPr lIns="0"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100">
                <a:latin typeface="MB Corpo A Text Cond" panose="02020506070000000003" pitchFamily="18" charset="0"/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9pPr>
          </a:lstStyle>
          <a:p>
            <a:pPr lvl="0"/>
            <a:r>
              <a:rPr lang="de-DE" noProof="0" dirty="0"/>
              <a:t>Optionale Kapitelüberschrift</a:t>
            </a:r>
          </a:p>
        </p:txBody>
      </p:sp>
    </p:spTree>
    <p:extLst>
      <p:ext uri="{BB962C8B-B14F-4D97-AF65-F5344CB8AC3E}">
        <p14:creationId xmlns:p14="http://schemas.microsoft.com/office/powerpoint/2010/main" val="30068976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// Bild // Bildunt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el 1"/>
          <p:cNvSpPr>
            <a:spLocks noGrp="1"/>
          </p:cNvSpPr>
          <p:nvPr>
            <p:ph type="title" hasCustomPrompt="1"/>
          </p:nvPr>
        </p:nvSpPr>
        <p:spPr>
          <a:xfrm>
            <a:off x="395289" y="368300"/>
            <a:ext cx="11406187" cy="1008360"/>
          </a:xfrm>
        </p:spPr>
        <p:txBody>
          <a:bodyPr/>
          <a:lstStyle/>
          <a:p>
            <a:r>
              <a:rPr lang="de-DE" noProof="0" dirty="0"/>
              <a:t>HEADLINE ZWEIZEILIG IN CORPOS (ÜBERSCHRIFTEN) 30 PT. </a:t>
            </a:r>
            <a:br>
              <a:rPr lang="de-DE" noProof="0" dirty="0"/>
            </a:br>
            <a:r>
              <a:rPr lang="de-DE" noProof="0" dirty="0"/>
              <a:t>LOREM IPSUM DOLOR SIT AMET.</a:t>
            </a:r>
          </a:p>
        </p:txBody>
      </p:sp>
      <p:sp>
        <p:nvSpPr>
          <p:cNvPr id="23" name="Fußzeilenplatzhalter 4"/>
          <p:cNvSpPr>
            <a:spLocks noGrp="1"/>
          </p:cNvSpPr>
          <p:nvPr>
            <p:ph type="ftr" sz="quarter" idx="15"/>
          </p:nvPr>
        </p:nvSpPr>
        <p:spPr>
          <a:xfrm>
            <a:off x="3578400" y="6552000"/>
            <a:ext cx="7848000" cy="306000"/>
          </a:xfrm>
        </p:spPr>
        <p:txBody>
          <a:bodyPr/>
          <a:lstStyle/>
          <a:p>
            <a:r>
              <a:rPr lang="de-DE" noProof="0" dirty="0"/>
              <a:t>Titel der Präsentation in CorpoS (Textkörper) 10pt | Abteilung | Datum</a:t>
            </a:r>
          </a:p>
        </p:txBody>
      </p:sp>
      <p:sp>
        <p:nvSpPr>
          <p:cNvPr id="24" name="Foliennummernplatzhalter 5"/>
          <p:cNvSpPr>
            <a:spLocks noGrp="1"/>
          </p:cNvSpPr>
          <p:nvPr>
            <p:ph type="sldNum" sz="quarter" idx="16"/>
          </p:nvPr>
        </p:nvSpPr>
        <p:spPr>
          <a:xfrm>
            <a:off x="11800801" y="6552000"/>
            <a:ext cx="323999" cy="306000"/>
          </a:xfrm>
        </p:spPr>
        <p:txBody>
          <a:bodyPr/>
          <a:lstStyle/>
          <a:p>
            <a:fld id="{AD1D1349-391B-44DC-865F-5996B3E40F26}" type="slidenum">
              <a:rPr lang="de-DE" noProof="0" smtClean="0"/>
              <a:pPr/>
              <a:t>‹Nr.›</a:t>
            </a:fld>
            <a:endParaRPr lang="de-DE" noProof="0" dirty="0"/>
          </a:p>
        </p:txBody>
      </p:sp>
      <p:sp>
        <p:nvSpPr>
          <p:cNvPr id="25" name="Textplatzhalter 3"/>
          <p:cNvSpPr>
            <a:spLocks noGrp="1"/>
          </p:cNvSpPr>
          <p:nvPr>
            <p:ph type="body" sz="quarter" idx="17" hasCustomPrompt="1"/>
          </p:nvPr>
        </p:nvSpPr>
        <p:spPr>
          <a:xfrm>
            <a:off x="6973200" y="0"/>
            <a:ext cx="936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                </a:t>
            </a:r>
          </a:p>
        </p:txBody>
      </p:sp>
      <p:sp>
        <p:nvSpPr>
          <p:cNvPr id="26" name="Textplatzhalter 3"/>
          <p:cNvSpPr>
            <a:spLocks noGrp="1"/>
          </p:cNvSpPr>
          <p:nvPr>
            <p:ph type="body" sz="quarter" idx="18" hasCustomPrompt="1"/>
          </p:nvPr>
        </p:nvSpPr>
        <p:spPr>
          <a:xfrm>
            <a:off x="7984800" y="0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                </a:t>
            </a:r>
          </a:p>
        </p:txBody>
      </p:sp>
      <p:sp>
        <p:nvSpPr>
          <p:cNvPr id="27" name="Textplatzhalter 3"/>
          <p:cNvSpPr>
            <a:spLocks noGrp="1"/>
          </p:cNvSpPr>
          <p:nvPr>
            <p:ph type="body" sz="quarter" idx="19" hasCustomPrompt="1"/>
          </p:nvPr>
        </p:nvSpPr>
        <p:spPr>
          <a:xfrm>
            <a:off x="9928800" y="0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                </a:t>
            </a:r>
          </a:p>
        </p:txBody>
      </p:sp>
      <p:sp>
        <p:nvSpPr>
          <p:cNvPr id="28" name="Bildplatzhalter 8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96000" y="1512000"/>
            <a:ext cx="11405475" cy="4476227"/>
          </a:xfrm>
          <a:solidFill>
            <a:schemeClr val="accent6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>
                <a:solidFill>
                  <a:schemeClr val="bg1"/>
                </a:solidFill>
              </a:defRPr>
            </a:lvl1pPr>
          </a:lstStyle>
          <a:p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Bild einfügen</a:t>
            </a:r>
          </a:p>
        </p:txBody>
      </p:sp>
      <p:sp>
        <p:nvSpPr>
          <p:cNvPr id="29" name="Textplatzhalter 3"/>
          <p:cNvSpPr>
            <a:spLocks noGrp="1"/>
          </p:cNvSpPr>
          <p:nvPr>
            <p:ph type="body" sz="quarter" idx="20" hasCustomPrompt="1"/>
          </p:nvPr>
        </p:nvSpPr>
        <p:spPr>
          <a:xfrm>
            <a:off x="396000" y="6030980"/>
            <a:ext cx="11404799" cy="324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/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9pPr>
          </a:lstStyle>
          <a:p>
            <a:pPr lvl="0"/>
            <a:r>
              <a:rPr lang="de-DE" noProof="0" dirty="0"/>
              <a:t>Bildunterschrift CorpoS 15 pt.</a:t>
            </a:r>
          </a:p>
        </p:txBody>
      </p:sp>
      <p:grpSp>
        <p:nvGrpSpPr>
          <p:cNvPr id="30" name="Gruppieren 29"/>
          <p:cNvGrpSpPr/>
          <p:nvPr userDrawn="1"/>
        </p:nvGrpSpPr>
        <p:grpSpPr>
          <a:xfrm>
            <a:off x="12304800" y="403200"/>
            <a:ext cx="1800000" cy="6454800"/>
            <a:chOff x="12304800" y="403200"/>
            <a:chExt cx="1800000" cy="6454800"/>
          </a:xfrm>
        </p:grpSpPr>
        <p:grpSp>
          <p:nvGrpSpPr>
            <p:cNvPr id="31" name="Bildhandling"/>
            <p:cNvGrpSpPr/>
            <p:nvPr userDrawn="1"/>
          </p:nvGrpSpPr>
          <p:grpSpPr>
            <a:xfrm>
              <a:off x="12304800" y="403200"/>
              <a:ext cx="1800000" cy="6454800"/>
              <a:chOff x="12304800" y="403200"/>
              <a:chExt cx="1800000" cy="6454800"/>
            </a:xfrm>
          </p:grpSpPr>
          <p:sp>
            <p:nvSpPr>
              <p:cNvPr id="33" name="Headline"/>
              <p:cNvSpPr txBox="1"/>
              <p:nvPr userDrawn="1"/>
            </p:nvSpPr>
            <p:spPr>
              <a:xfrm rot="10800000" flipH="1" flipV="1">
                <a:off x="12304800" y="403200"/>
                <a:ext cx="1800000" cy="1072800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vert="horz" wrap="none" lIns="0" tIns="0" rIns="0" bIns="36000" rtlCol="0" anchor="b" anchorCtr="0">
                <a:noAutofit/>
              </a:bodyPr>
              <a:lstStyle>
                <a:defPPr>
                  <a:defRPr lang="de-DE"/>
                </a:defPPr>
                <a:lvl1pPr marL="0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21528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43056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564584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86112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607640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129168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650696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172224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indent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de-DE" sz="1500" b="0" noProof="0" dirty="0">
                    <a:solidFill>
                      <a:schemeClr val="accent5"/>
                    </a:solidFill>
                    <a:latin typeface="+mn-lt"/>
                    <a:cs typeface="Arial" panose="020B0604020202020204" pitchFamily="34" charset="0"/>
                    <a:sym typeface="Webdings"/>
                  </a:rPr>
                  <a:t></a:t>
                </a:r>
                <a:r>
                  <a:rPr lang="de-DE" sz="1500" b="1" baseline="0" noProof="0" dirty="0">
                    <a:solidFill>
                      <a:schemeClr val="accent5"/>
                    </a:solidFill>
                    <a:latin typeface="+mn-lt"/>
                    <a:cs typeface="Arial" panose="020B0604020202020204" pitchFamily="34" charset="0"/>
                    <a:sym typeface="Webdings"/>
                  </a:rPr>
                  <a:t> </a:t>
                </a:r>
                <a:r>
                  <a:rPr lang="de-DE" sz="1000" b="1" noProof="0" dirty="0">
                    <a:solidFill>
                      <a:schemeClr val="accent5"/>
                    </a:solidFill>
                    <a:latin typeface="+mn-lt"/>
                    <a:cs typeface="Arial" panose="020B0604020202020204" pitchFamily="34" charset="0"/>
                    <a:sym typeface="Webdings"/>
                  </a:rPr>
                  <a:t>Bilder Handling</a:t>
                </a:r>
                <a:endParaRPr lang="de-DE" sz="1500" b="1" noProof="0" dirty="0">
                  <a:solidFill>
                    <a:schemeClr val="accent5"/>
                  </a:solidFill>
                  <a:latin typeface="+mn-lt"/>
                  <a:cs typeface="Arial" panose="020B0604020202020204" pitchFamily="34" charset="0"/>
                </a:endParaRPr>
              </a:p>
            </p:txBody>
          </p:sp>
          <p:pic>
            <p:nvPicPr>
              <p:cNvPr id="34" name="Bildtools // Format"/>
              <p:cNvPicPr>
                <a:picLocks noChangeAspect="1" noChangeArrowheads="1"/>
              </p:cNvPicPr>
              <p:nvPr userDrawn="1"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304800" y="2700000"/>
                <a:ext cx="670041" cy="432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5" name="Zuschneiden"/>
              <p:cNvPicPr>
                <a:picLocks noChangeAspect="1" noChangeArrowheads="1"/>
              </p:cNvPicPr>
              <p:nvPr userDrawn="1"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068000" y="2592000"/>
                <a:ext cx="768914" cy="540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6" name="Beispielbild"/>
              <p:cNvPicPr>
                <a:picLocks noChangeAspect="1" noChangeArrowheads="1"/>
              </p:cNvPicPr>
              <p:nvPr userDrawn="1"/>
            </p:nvPicPr>
            <p:blipFill rotWithShape="1"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12304800" y="4248000"/>
                <a:ext cx="1800000" cy="9688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7" name="Einpassen"/>
              <p:cNvPicPr>
                <a:picLocks noChangeAspect="1" noChangeArrowheads="1"/>
              </p:cNvPicPr>
              <p:nvPr userDrawn="1"/>
            </p:nvPicPr>
            <p:blipFill>
              <a:blip r:embed="rId5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996929" y="5886000"/>
                <a:ext cx="1107871" cy="972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32" name="Bilder zuschneiden etc."/>
            <p:cNvSpPr txBox="1"/>
            <p:nvPr userDrawn="1"/>
          </p:nvSpPr>
          <p:spPr>
            <a:xfrm rot="10800000" flipH="1" flipV="1">
              <a:off x="12304800" y="1548000"/>
              <a:ext cx="1800000" cy="4842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71990" indent="-7199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de-DE" sz="1000" b="0" baseline="0" noProof="0" dirty="0">
                  <a:solidFill>
                    <a:schemeClr val="accent5"/>
                  </a:solidFill>
                  <a:latin typeface="+mn-lt"/>
                </a:rPr>
                <a:t>Bildausschnitt verändern über Menü: Bildtools // Format // Größe // Zuschneiden</a:t>
              </a:r>
            </a:p>
            <a:p>
              <a:pPr marL="71990" indent="-7199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de-DE" sz="1000" b="0" baseline="0" noProof="0" dirty="0">
                  <a:solidFill>
                    <a:schemeClr val="accent5"/>
                  </a:solidFill>
                  <a:latin typeface="+mn-lt"/>
                </a:rPr>
                <a:t>Bild kann innerhalb der schwarzen Begrenzungen bei gedrückter alt-Taste bewegt werden.</a:t>
              </a:r>
            </a:p>
            <a:p>
              <a:pPr marL="71990" indent="-7199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endParaRPr lang="de-DE" sz="1000" b="0" baseline="0" noProof="0" dirty="0">
                <a:solidFill>
                  <a:schemeClr val="accent5"/>
                </a:solidFill>
                <a:latin typeface="+mn-lt"/>
              </a:endParaRPr>
            </a:p>
            <a:p>
              <a:pPr marL="71990" indent="-7199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endParaRPr lang="de-DE" sz="1000" b="0" baseline="0" noProof="0" dirty="0">
                <a:solidFill>
                  <a:schemeClr val="accent5"/>
                </a:solidFill>
                <a:latin typeface="+mn-lt"/>
              </a:endParaRPr>
            </a:p>
            <a:p>
              <a:pPr marL="71990" indent="-7199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endParaRPr lang="de-DE" sz="1000" b="0" baseline="0" noProof="0" dirty="0">
                <a:solidFill>
                  <a:schemeClr val="accent5"/>
                </a:solidFill>
                <a:latin typeface="+mn-lt"/>
              </a:endParaRPr>
            </a:p>
            <a:p>
              <a:pPr marL="71990" indent="-7199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endParaRPr lang="de-DE" sz="1000" b="0" baseline="0" noProof="0" dirty="0">
                <a:solidFill>
                  <a:schemeClr val="accent5"/>
                </a:solidFill>
                <a:latin typeface="+mn-lt"/>
              </a:endParaRPr>
            </a:p>
            <a:p>
              <a:pPr marL="71990" indent="-7199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de-DE" sz="1000" b="0" baseline="0" noProof="0" dirty="0">
                  <a:solidFill>
                    <a:schemeClr val="accent5"/>
                  </a:solidFill>
                  <a:latin typeface="+mn-lt"/>
                </a:rPr>
                <a:t>Bildgröße zuschneiden über Menü: Bildtools // Format // Größe // Zuschneiden</a:t>
              </a:r>
            </a:p>
            <a:p>
              <a:pPr marL="71990" indent="-7199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de-DE" sz="1000" b="0" baseline="0" noProof="0" dirty="0">
                  <a:solidFill>
                    <a:schemeClr val="accent5"/>
                  </a:solidFill>
                  <a:latin typeface="+mn-lt"/>
                </a:rPr>
                <a:t>Bild bei gedrückter Umschalt-Taste über die hellen Eckpunkte auf die passende Größe ziehen. </a:t>
              </a:r>
            </a:p>
            <a:p>
              <a:pPr marL="71990" indent="-7199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endParaRPr lang="de-DE" sz="1000" b="0" baseline="0" noProof="0" dirty="0">
                <a:solidFill>
                  <a:schemeClr val="accent5"/>
                </a:solidFill>
                <a:latin typeface="+mn-lt"/>
              </a:endParaRPr>
            </a:p>
            <a:p>
              <a:pPr marL="71990" indent="-7199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endParaRPr lang="de-DE" sz="1000" b="0" baseline="0" noProof="0" dirty="0">
                <a:solidFill>
                  <a:schemeClr val="accent5"/>
                </a:solidFill>
                <a:latin typeface="+mn-lt"/>
              </a:endParaRPr>
            </a:p>
            <a:p>
              <a:pPr marL="71990" indent="-7199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endParaRPr lang="de-DE" sz="1000" b="0" baseline="0" noProof="0" dirty="0">
                <a:solidFill>
                  <a:schemeClr val="accent5"/>
                </a:solidFill>
                <a:latin typeface="+mn-lt"/>
              </a:endParaRPr>
            </a:p>
            <a:p>
              <a:pPr marL="71990" indent="-7199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endParaRPr lang="de-DE" sz="1000" b="0" baseline="0" noProof="0" dirty="0">
                <a:solidFill>
                  <a:schemeClr val="accent5"/>
                </a:solidFill>
                <a:latin typeface="+mn-lt"/>
              </a:endParaRPr>
            </a:p>
            <a:p>
              <a:pPr marL="71990" indent="-7199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endParaRPr lang="de-DE" sz="1000" b="0" baseline="0" noProof="0" dirty="0">
                <a:solidFill>
                  <a:schemeClr val="accent5"/>
                </a:solidFill>
                <a:latin typeface="+mn-lt"/>
              </a:endParaRPr>
            </a:p>
            <a:p>
              <a:pPr marL="71990" indent="-7199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endParaRPr lang="de-DE" sz="1000" b="0" baseline="0" noProof="0" dirty="0">
                <a:solidFill>
                  <a:schemeClr val="accent5"/>
                </a:solidFill>
                <a:latin typeface="+mn-lt"/>
              </a:endParaRPr>
            </a:p>
            <a:p>
              <a:pPr marL="71990" indent="-7199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endParaRPr lang="de-DE" sz="1000" b="0" baseline="0" noProof="0" dirty="0">
                <a:solidFill>
                  <a:schemeClr val="accent5"/>
                </a:solidFill>
                <a:latin typeface="+mn-lt"/>
              </a:endParaRPr>
            </a:p>
            <a:p>
              <a:pPr mar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</a:pPr>
              <a:endParaRPr lang="de-DE" sz="1000" b="0" baseline="0" noProof="0" dirty="0">
                <a:solidFill>
                  <a:schemeClr val="accent5"/>
                </a:solidFill>
                <a:latin typeface="+mn-lt"/>
              </a:endParaRPr>
            </a:p>
            <a:p>
              <a:pPr marL="71990" indent="-7199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de-DE" sz="1000" b="0" baseline="0" noProof="0" dirty="0">
                  <a:solidFill>
                    <a:schemeClr val="accent5"/>
                  </a:solidFill>
                  <a:latin typeface="+mn-lt"/>
                </a:rPr>
                <a:t>Bildgröße einpassen über Menü: Bildtools // Format // Größe // Zuschneiden // Einpassen</a:t>
              </a:r>
            </a:p>
            <a:p>
              <a:pPr marL="71990" indent="-7199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endParaRPr lang="de-DE" sz="1000" b="0" baseline="0" noProof="0" dirty="0">
                <a:solidFill>
                  <a:schemeClr val="accent5"/>
                </a:solidFill>
                <a:latin typeface="+mn-lt"/>
              </a:endParaRPr>
            </a:p>
          </p:txBody>
        </p:sp>
      </p:grpSp>
      <p:sp>
        <p:nvSpPr>
          <p:cNvPr id="20" name="Textplatzhalter 7">
            <a:extLst>
              <a:ext uri="{FF2B5EF4-FFF2-40B4-BE49-F238E27FC236}">
                <a16:creationId xmlns:a16="http://schemas.microsoft.com/office/drawing/2014/main" id="{30559443-A15E-F049-A434-403B67F1A7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95287" y="151202"/>
            <a:ext cx="5508000" cy="220274"/>
          </a:xfrm>
        </p:spPr>
        <p:txBody>
          <a:bodyPr lIns="0"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100">
                <a:latin typeface="MB Corpo A Text Cond" panose="02020506070000000003" pitchFamily="18" charset="0"/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9pPr>
          </a:lstStyle>
          <a:p>
            <a:pPr lvl="0"/>
            <a:r>
              <a:rPr lang="de-DE" noProof="0" dirty="0"/>
              <a:t>Optionale Kapitelüberschrift</a:t>
            </a:r>
          </a:p>
        </p:txBody>
      </p:sp>
    </p:spTree>
    <p:extLst>
      <p:ext uri="{BB962C8B-B14F-4D97-AF65-F5344CB8AC3E}">
        <p14:creationId xmlns:p14="http://schemas.microsoft.com/office/powerpoint/2010/main" val="26499196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"/>
          <p:cNvSpPr>
            <a:spLocks noGrp="1"/>
          </p:cNvSpPr>
          <p:nvPr>
            <p:ph type="title" hasCustomPrompt="1"/>
          </p:nvPr>
        </p:nvSpPr>
        <p:spPr>
          <a:xfrm>
            <a:off x="395289" y="368300"/>
            <a:ext cx="11406187" cy="1008360"/>
          </a:xfrm>
        </p:spPr>
        <p:txBody>
          <a:bodyPr/>
          <a:lstStyle/>
          <a:p>
            <a:r>
              <a:rPr lang="de-DE" noProof="0" dirty="0"/>
              <a:t>HEADLINE ZWEIZEILIG IN CORPOS (ÜBERSCHRIFTEN) 30 PT. </a:t>
            </a:r>
            <a:br>
              <a:rPr lang="de-DE" noProof="0" dirty="0"/>
            </a:br>
            <a:r>
              <a:rPr lang="de-DE" noProof="0" dirty="0"/>
              <a:t>LOREM IPSUM DOLOR SIT AMET.</a:t>
            </a:r>
          </a:p>
        </p:txBody>
      </p:sp>
      <p:sp>
        <p:nvSpPr>
          <p:cNvPr id="13" name="Fußzeilenplatzhalter 4"/>
          <p:cNvSpPr>
            <a:spLocks noGrp="1"/>
          </p:cNvSpPr>
          <p:nvPr>
            <p:ph type="ftr" sz="quarter" idx="15"/>
          </p:nvPr>
        </p:nvSpPr>
        <p:spPr>
          <a:xfrm>
            <a:off x="3578400" y="6552000"/>
            <a:ext cx="7848000" cy="306000"/>
          </a:xfrm>
        </p:spPr>
        <p:txBody>
          <a:bodyPr/>
          <a:lstStyle/>
          <a:p>
            <a:r>
              <a:rPr lang="de-DE" noProof="0" dirty="0"/>
              <a:t>Titel der Präsentation in CorpoS (Textkörper) 10pt | Abteilung | Datum</a:t>
            </a:r>
          </a:p>
        </p:txBody>
      </p:sp>
      <p:sp>
        <p:nvSpPr>
          <p:cNvPr id="14" name="Foliennummernplatzhalter 5"/>
          <p:cNvSpPr>
            <a:spLocks noGrp="1"/>
          </p:cNvSpPr>
          <p:nvPr>
            <p:ph type="sldNum" sz="quarter" idx="16"/>
          </p:nvPr>
        </p:nvSpPr>
        <p:spPr>
          <a:xfrm>
            <a:off x="11800801" y="6552000"/>
            <a:ext cx="323999" cy="306000"/>
          </a:xfrm>
        </p:spPr>
        <p:txBody>
          <a:bodyPr/>
          <a:lstStyle/>
          <a:p>
            <a:fld id="{AD1D1349-391B-44DC-865F-5996B3E40F26}" type="slidenum">
              <a:rPr lang="de-DE" noProof="0" smtClean="0"/>
              <a:pPr/>
              <a:t>‹Nr.›</a:t>
            </a:fld>
            <a:endParaRPr lang="de-DE" noProof="0" dirty="0"/>
          </a:p>
        </p:txBody>
      </p:sp>
      <p:sp>
        <p:nvSpPr>
          <p:cNvPr id="15" name="Textplatzhalter 3"/>
          <p:cNvSpPr>
            <a:spLocks noGrp="1"/>
          </p:cNvSpPr>
          <p:nvPr>
            <p:ph type="body" sz="quarter" idx="17" hasCustomPrompt="1"/>
          </p:nvPr>
        </p:nvSpPr>
        <p:spPr>
          <a:xfrm>
            <a:off x="6973200" y="0"/>
            <a:ext cx="936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                </a:t>
            </a:r>
          </a:p>
        </p:txBody>
      </p:sp>
      <p:sp>
        <p:nvSpPr>
          <p:cNvPr id="16" name="Textplatzhalter 3"/>
          <p:cNvSpPr>
            <a:spLocks noGrp="1"/>
          </p:cNvSpPr>
          <p:nvPr>
            <p:ph type="body" sz="quarter" idx="18" hasCustomPrompt="1"/>
          </p:nvPr>
        </p:nvSpPr>
        <p:spPr>
          <a:xfrm>
            <a:off x="7984800" y="0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                </a:t>
            </a:r>
          </a:p>
        </p:txBody>
      </p:sp>
      <p:sp>
        <p:nvSpPr>
          <p:cNvPr id="17" name="Textplatzhalter 3"/>
          <p:cNvSpPr>
            <a:spLocks noGrp="1"/>
          </p:cNvSpPr>
          <p:nvPr>
            <p:ph type="body" sz="quarter" idx="19" hasCustomPrompt="1"/>
          </p:nvPr>
        </p:nvSpPr>
        <p:spPr>
          <a:xfrm>
            <a:off x="9928800" y="0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                </a:t>
            </a:r>
          </a:p>
        </p:txBody>
      </p:sp>
      <p:sp>
        <p:nvSpPr>
          <p:cNvPr id="10" name="Textplatzhalter 7">
            <a:extLst>
              <a:ext uri="{FF2B5EF4-FFF2-40B4-BE49-F238E27FC236}">
                <a16:creationId xmlns:a16="http://schemas.microsoft.com/office/drawing/2014/main" id="{18611A19-070F-4246-B1FC-859993A123C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95287" y="151202"/>
            <a:ext cx="5508000" cy="220274"/>
          </a:xfrm>
        </p:spPr>
        <p:txBody>
          <a:bodyPr lIns="0"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100">
                <a:latin typeface="MB Corpo A Text Cond" panose="02020506070000000003" pitchFamily="18" charset="0"/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9pPr>
          </a:lstStyle>
          <a:p>
            <a:pPr lvl="0"/>
            <a:r>
              <a:rPr lang="de-DE" noProof="0" dirty="0"/>
              <a:t>Optionale Kapitelüberschrift</a:t>
            </a:r>
          </a:p>
        </p:txBody>
      </p:sp>
    </p:spTree>
    <p:extLst>
      <p:ext uri="{BB962C8B-B14F-4D97-AF65-F5344CB8AC3E}">
        <p14:creationId xmlns:p14="http://schemas.microsoft.com/office/powerpoint/2010/main" val="18600029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olbox 8 Bilder mi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platzhalter 3"/>
          <p:cNvSpPr>
            <a:spLocks noGrp="1"/>
          </p:cNvSpPr>
          <p:nvPr>
            <p:ph type="body" sz="quarter" idx="40" hasCustomPrompt="1"/>
          </p:nvPr>
        </p:nvSpPr>
        <p:spPr bwMode="gray">
          <a:xfrm>
            <a:off x="4479175" y="5252601"/>
            <a:ext cx="1512000" cy="1173600"/>
          </a:xfrm>
          <a:solidFill>
            <a:schemeClr val="tx2"/>
          </a:solidFill>
        </p:spPr>
        <p:txBody>
          <a:bodyPr anchor="ctr" anchorCtr="0"/>
          <a:lstStyle>
            <a:lvl1pPr marL="0" indent="0" algn="ctr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/>
            </a:lvl1pPr>
            <a:lvl2pPr marL="0" indent="0" algn="ctr">
              <a:lnSpc>
                <a:spcPct val="100000"/>
              </a:lnSpc>
              <a:spcAft>
                <a:spcPts val="0"/>
              </a:spcAft>
              <a:buNone/>
              <a:defRPr sz="1500"/>
            </a:lvl2pPr>
            <a:lvl3pPr marL="0" indent="0" algn="ctr">
              <a:lnSpc>
                <a:spcPct val="100000"/>
              </a:lnSpc>
              <a:spcAft>
                <a:spcPts val="0"/>
              </a:spcAft>
              <a:buNone/>
              <a:defRPr sz="1500"/>
            </a:lvl3pPr>
            <a:lvl4pPr marL="0" indent="0" algn="ctr">
              <a:lnSpc>
                <a:spcPct val="100000"/>
              </a:lnSpc>
              <a:spcAft>
                <a:spcPts val="0"/>
              </a:spcAft>
              <a:buNone/>
              <a:defRPr sz="1500"/>
            </a:lvl4pPr>
            <a:lvl5pPr marL="0" indent="0" algn="ctr">
              <a:lnSpc>
                <a:spcPct val="100000"/>
              </a:lnSpc>
              <a:spcAft>
                <a:spcPts val="0"/>
              </a:spcAft>
              <a:buNone/>
              <a:defRPr sz="1500"/>
            </a:lvl5pPr>
            <a:lvl6pPr marL="0" indent="0" algn="ctr">
              <a:lnSpc>
                <a:spcPct val="100000"/>
              </a:lnSpc>
              <a:spcAft>
                <a:spcPts val="0"/>
              </a:spcAft>
              <a:buNone/>
              <a:defRPr sz="1500"/>
            </a:lvl6pPr>
            <a:lvl7pPr marL="0" indent="0" algn="ctr">
              <a:lnSpc>
                <a:spcPct val="100000"/>
              </a:lnSpc>
              <a:spcAft>
                <a:spcPts val="0"/>
              </a:spcAft>
              <a:buNone/>
              <a:defRPr sz="1500"/>
            </a:lvl7pPr>
            <a:lvl8pPr marL="0" indent="0" algn="ctr">
              <a:lnSpc>
                <a:spcPct val="100000"/>
              </a:lnSpc>
              <a:spcAft>
                <a:spcPts val="0"/>
              </a:spcAft>
              <a:buNone/>
              <a:defRPr sz="1500"/>
            </a:lvl8pPr>
            <a:lvl9pPr marL="0" indent="0" algn="ctr">
              <a:lnSpc>
                <a:spcPct val="100000"/>
              </a:lnSpc>
              <a:spcAft>
                <a:spcPts val="0"/>
              </a:spcAft>
              <a:buNone/>
              <a:defRPr sz="1500"/>
            </a:lvl9pPr>
          </a:lstStyle>
          <a:p>
            <a:pPr lvl="0"/>
            <a:r>
              <a:rPr lang="de-DE" noProof="0" dirty="0"/>
              <a:t>Text in CorpoS (Textkörper) </a:t>
            </a:r>
            <a:br>
              <a:rPr lang="de-DE" noProof="0" dirty="0"/>
            </a:br>
            <a:r>
              <a:rPr lang="de-DE" noProof="0" dirty="0"/>
              <a:t>in 15 pt. einfügen</a:t>
            </a:r>
          </a:p>
        </p:txBody>
      </p:sp>
      <p:sp>
        <p:nvSpPr>
          <p:cNvPr id="50" name="Titel 1"/>
          <p:cNvSpPr>
            <a:spLocks noGrp="1"/>
          </p:cNvSpPr>
          <p:nvPr>
            <p:ph type="title" hasCustomPrompt="1"/>
          </p:nvPr>
        </p:nvSpPr>
        <p:spPr>
          <a:xfrm>
            <a:off x="395289" y="368300"/>
            <a:ext cx="11406187" cy="1008360"/>
          </a:xfrm>
        </p:spPr>
        <p:txBody>
          <a:bodyPr/>
          <a:lstStyle/>
          <a:p>
            <a:r>
              <a:rPr lang="de-DE" noProof="0" dirty="0"/>
              <a:t>HEADLINE ZWEIZEILIG IN CORPOS (ÜBERSCHRIFTEN) 30 PT. </a:t>
            </a:r>
            <a:br>
              <a:rPr lang="de-DE" noProof="0" dirty="0"/>
            </a:br>
            <a:r>
              <a:rPr lang="de-DE" noProof="0" dirty="0"/>
              <a:t>LOREM IPSUM DOLOR SIT AMET.</a:t>
            </a:r>
          </a:p>
        </p:txBody>
      </p:sp>
      <p:sp>
        <p:nvSpPr>
          <p:cNvPr id="52" name="Fußzeilenplatzhalter 4"/>
          <p:cNvSpPr>
            <a:spLocks noGrp="1"/>
          </p:cNvSpPr>
          <p:nvPr>
            <p:ph type="ftr" sz="quarter" idx="15"/>
          </p:nvPr>
        </p:nvSpPr>
        <p:spPr>
          <a:xfrm>
            <a:off x="3578400" y="6552000"/>
            <a:ext cx="7848000" cy="306000"/>
          </a:xfrm>
        </p:spPr>
        <p:txBody>
          <a:bodyPr/>
          <a:lstStyle/>
          <a:p>
            <a:r>
              <a:rPr lang="de-DE" noProof="0" dirty="0"/>
              <a:t>Titel der Präsentation in CorpoS (Textkörper) 10pt | Abteilung | Datum</a:t>
            </a:r>
          </a:p>
        </p:txBody>
      </p:sp>
      <p:sp>
        <p:nvSpPr>
          <p:cNvPr id="53" name="Foliennummernplatzhalter 5"/>
          <p:cNvSpPr>
            <a:spLocks noGrp="1"/>
          </p:cNvSpPr>
          <p:nvPr>
            <p:ph type="sldNum" sz="quarter" idx="16"/>
          </p:nvPr>
        </p:nvSpPr>
        <p:spPr>
          <a:xfrm>
            <a:off x="11800801" y="6552000"/>
            <a:ext cx="323999" cy="306000"/>
          </a:xfrm>
        </p:spPr>
        <p:txBody>
          <a:bodyPr/>
          <a:lstStyle/>
          <a:p>
            <a:fld id="{AD1D1349-391B-44DC-865F-5996B3E40F26}" type="slidenum">
              <a:rPr lang="de-DE" noProof="0" smtClean="0"/>
              <a:pPr/>
              <a:t>‹Nr.›</a:t>
            </a:fld>
            <a:endParaRPr lang="de-DE" noProof="0" dirty="0"/>
          </a:p>
        </p:txBody>
      </p:sp>
      <p:sp>
        <p:nvSpPr>
          <p:cNvPr id="63" name="Textplatzhalter 3"/>
          <p:cNvSpPr>
            <a:spLocks noGrp="1"/>
          </p:cNvSpPr>
          <p:nvPr>
            <p:ph type="body" sz="quarter" idx="25" hasCustomPrompt="1"/>
          </p:nvPr>
        </p:nvSpPr>
        <p:spPr>
          <a:xfrm>
            <a:off x="6973200" y="0"/>
            <a:ext cx="936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                </a:t>
            </a:r>
          </a:p>
        </p:txBody>
      </p:sp>
      <p:sp>
        <p:nvSpPr>
          <p:cNvPr id="64" name="Textplatzhalter 3"/>
          <p:cNvSpPr>
            <a:spLocks noGrp="1"/>
          </p:cNvSpPr>
          <p:nvPr>
            <p:ph type="body" sz="quarter" idx="26" hasCustomPrompt="1"/>
          </p:nvPr>
        </p:nvSpPr>
        <p:spPr>
          <a:xfrm>
            <a:off x="7984800" y="0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                </a:t>
            </a:r>
          </a:p>
        </p:txBody>
      </p:sp>
      <p:sp>
        <p:nvSpPr>
          <p:cNvPr id="65" name="Textplatzhalter 3"/>
          <p:cNvSpPr>
            <a:spLocks noGrp="1"/>
          </p:cNvSpPr>
          <p:nvPr>
            <p:ph type="body" sz="quarter" idx="27" hasCustomPrompt="1"/>
          </p:nvPr>
        </p:nvSpPr>
        <p:spPr>
          <a:xfrm>
            <a:off x="9928800" y="0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                </a:t>
            </a:r>
          </a:p>
        </p:txBody>
      </p:sp>
      <p:sp>
        <p:nvSpPr>
          <p:cNvPr id="66" name="Textplatzhalter 3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4479175" y="1511301"/>
            <a:ext cx="1512000" cy="1173600"/>
          </a:xfrm>
          <a:solidFill>
            <a:schemeClr val="tx2"/>
          </a:solidFill>
        </p:spPr>
        <p:txBody>
          <a:bodyPr anchor="ctr" anchorCtr="0"/>
          <a:lstStyle>
            <a:lvl1pPr marL="0" indent="0" algn="ctr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/>
            </a:lvl1pPr>
            <a:lvl2pPr marL="0" indent="0" algn="ctr">
              <a:lnSpc>
                <a:spcPct val="100000"/>
              </a:lnSpc>
              <a:spcAft>
                <a:spcPts val="0"/>
              </a:spcAft>
              <a:buNone/>
              <a:defRPr sz="1500"/>
            </a:lvl2pPr>
            <a:lvl3pPr marL="0" indent="0" algn="ctr">
              <a:lnSpc>
                <a:spcPct val="100000"/>
              </a:lnSpc>
              <a:spcAft>
                <a:spcPts val="0"/>
              </a:spcAft>
              <a:buNone/>
              <a:defRPr sz="1500"/>
            </a:lvl3pPr>
            <a:lvl4pPr marL="0" indent="0" algn="ctr">
              <a:lnSpc>
                <a:spcPct val="100000"/>
              </a:lnSpc>
              <a:spcAft>
                <a:spcPts val="0"/>
              </a:spcAft>
              <a:buNone/>
              <a:defRPr sz="1500"/>
            </a:lvl4pPr>
            <a:lvl5pPr marL="0" indent="0" algn="ctr">
              <a:lnSpc>
                <a:spcPct val="100000"/>
              </a:lnSpc>
              <a:spcAft>
                <a:spcPts val="0"/>
              </a:spcAft>
              <a:buNone/>
              <a:defRPr sz="1500"/>
            </a:lvl5pPr>
            <a:lvl6pPr marL="0" indent="0" algn="ctr">
              <a:lnSpc>
                <a:spcPct val="100000"/>
              </a:lnSpc>
              <a:spcAft>
                <a:spcPts val="0"/>
              </a:spcAft>
              <a:buNone/>
              <a:defRPr sz="1500"/>
            </a:lvl6pPr>
            <a:lvl7pPr marL="0" indent="0" algn="ctr">
              <a:lnSpc>
                <a:spcPct val="100000"/>
              </a:lnSpc>
              <a:spcAft>
                <a:spcPts val="0"/>
              </a:spcAft>
              <a:buNone/>
              <a:defRPr sz="1500"/>
            </a:lvl7pPr>
            <a:lvl8pPr marL="0" indent="0" algn="ctr">
              <a:lnSpc>
                <a:spcPct val="100000"/>
              </a:lnSpc>
              <a:spcAft>
                <a:spcPts val="0"/>
              </a:spcAft>
              <a:buNone/>
              <a:defRPr sz="1500"/>
            </a:lvl8pPr>
            <a:lvl9pPr marL="0" indent="0" algn="ctr">
              <a:lnSpc>
                <a:spcPct val="100000"/>
              </a:lnSpc>
              <a:spcAft>
                <a:spcPts val="0"/>
              </a:spcAft>
              <a:buNone/>
              <a:defRPr sz="1500"/>
            </a:lvl9pPr>
          </a:lstStyle>
          <a:p>
            <a:pPr lvl="0"/>
            <a:r>
              <a:rPr lang="de-DE" noProof="0" dirty="0"/>
              <a:t>Text in CorpoS (Textkörper) </a:t>
            </a:r>
            <a:br>
              <a:rPr lang="de-DE" noProof="0" dirty="0"/>
            </a:br>
            <a:r>
              <a:rPr lang="de-DE" noProof="0" dirty="0"/>
              <a:t>in 15 pt. einfügen</a:t>
            </a:r>
          </a:p>
        </p:txBody>
      </p:sp>
      <p:sp>
        <p:nvSpPr>
          <p:cNvPr id="67" name="Textplatzhalter 3"/>
          <p:cNvSpPr>
            <a:spLocks noGrp="1"/>
          </p:cNvSpPr>
          <p:nvPr>
            <p:ph type="body" sz="quarter" idx="38" hasCustomPrompt="1"/>
          </p:nvPr>
        </p:nvSpPr>
        <p:spPr bwMode="gray">
          <a:xfrm>
            <a:off x="4479175" y="2758401"/>
            <a:ext cx="1512000" cy="1173600"/>
          </a:xfrm>
          <a:solidFill>
            <a:schemeClr val="tx2"/>
          </a:solidFill>
        </p:spPr>
        <p:txBody>
          <a:bodyPr anchor="ctr" anchorCtr="0"/>
          <a:lstStyle>
            <a:lvl1pPr marL="0" indent="0" algn="ctr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/>
            </a:lvl1pPr>
            <a:lvl2pPr marL="0" indent="0" algn="ctr">
              <a:lnSpc>
                <a:spcPct val="100000"/>
              </a:lnSpc>
              <a:spcAft>
                <a:spcPts val="0"/>
              </a:spcAft>
              <a:buNone/>
              <a:defRPr sz="1500"/>
            </a:lvl2pPr>
            <a:lvl3pPr marL="0" indent="0" algn="ctr">
              <a:lnSpc>
                <a:spcPct val="100000"/>
              </a:lnSpc>
              <a:spcAft>
                <a:spcPts val="0"/>
              </a:spcAft>
              <a:buNone/>
              <a:defRPr sz="1500"/>
            </a:lvl3pPr>
            <a:lvl4pPr marL="0" indent="0" algn="ctr">
              <a:lnSpc>
                <a:spcPct val="100000"/>
              </a:lnSpc>
              <a:spcAft>
                <a:spcPts val="0"/>
              </a:spcAft>
              <a:buNone/>
              <a:defRPr sz="1500"/>
            </a:lvl4pPr>
            <a:lvl5pPr marL="0" indent="0" algn="ctr">
              <a:lnSpc>
                <a:spcPct val="100000"/>
              </a:lnSpc>
              <a:spcAft>
                <a:spcPts val="0"/>
              </a:spcAft>
              <a:buNone/>
              <a:defRPr sz="1500"/>
            </a:lvl5pPr>
            <a:lvl6pPr marL="0" indent="0" algn="ctr">
              <a:lnSpc>
                <a:spcPct val="100000"/>
              </a:lnSpc>
              <a:spcAft>
                <a:spcPts val="0"/>
              </a:spcAft>
              <a:buNone/>
              <a:defRPr sz="1500"/>
            </a:lvl6pPr>
            <a:lvl7pPr marL="0" indent="0" algn="ctr">
              <a:lnSpc>
                <a:spcPct val="100000"/>
              </a:lnSpc>
              <a:spcAft>
                <a:spcPts val="0"/>
              </a:spcAft>
              <a:buNone/>
              <a:defRPr sz="1500"/>
            </a:lvl7pPr>
            <a:lvl8pPr marL="0" indent="0" algn="ctr">
              <a:lnSpc>
                <a:spcPct val="100000"/>
              </a:lnSpc>
              <a:spcAft>
                <a:spcPts val="0"/>
              </a:spcAft>
              <a:buNone/>
              <a:defRPr sz="1500"/>
            </a:lvl8pPr>
            <a:lvl9pPr marL="0" indent="0" algn="ctr">
              <a:lnSpc>
                <a:spcPct val="100000"/>
              </a:lnSpc>
              <a:spcAft>
                <a:spcPts val="0"/>
              </a:spcAft>
              <a:buNone/>
              <a:defRPr sz="1500"/>
            </a:lvl9pPr>
          </a:lstStyle>
          <a:p>
            <a:pPr lvl="0"/>
            <a:r>
              <a:rPr lang="de-DE" noProof="0" dirty="0"/>
              <a:t>Text in CorpoS (Textkörper) </a:t>
            </a:r>
            <a:br>
              <a:rPr lang="de-DE" noProof="0" dirty="0"/>
            </a:br>
            <a:r>
              <a:rPr lang="de-DE" noProof="0" dirty="0"/>
              <a:t>in 15 pt. einfügen</a:t>
            </a:r>
          </a:p>
        </p:txBody>
      </p:sp>
      <p:sp>
        <p:nvSpPr>
          <p:cNvPr id="68" name="Textplatzhalter 3"/>
          <p:cNvSpPr>
            <a:spLocks noGrp="1"/>
          </p:cNvSpPr>
          <p:nvPr>
            <p:ph type="body" sz="quarter" idx="39" hasCustomPrompt="1"/>
          </p:nvPr>
        </p:nvSpPr>
        <p:spPr bwMode="gray">
          <a:xfrm>
            <a:off x="4479175" y="4005501"/>
            <a:ext cx="1512000" cy="1173600"/>
          </a:xfrm>
          <a:solidFill>
            <a:schemeClr val="tx2"/>
          </a:solidFill>
        </p:spPr>
        <p:txBody>
          <a:bodyPr anchor="ctr" anchorCtr="0"/>
          <a:lstStyle>
            <a:lvl1pPr marL="0" indent="0" algn="ctr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/>
            </a:lvl1pPr>
            <a:lvl2pPr marL="0" indent="0" algn="ctr">
              <a:lnSpc>
                <a:spcPct val="100000"/>
              </a:lnSpc>
              <a:spcAft>
                <a:spcPts val="0"/>
              </a:spcAft>
              <a:buNone/>
              <a:defRPr sz="1500"/>
            </a:lvl2pPr>
            <a:lvl3pPr marL="0" indent="0" algn="ctr">
              <a:lnSpc>
                <a:spcPct val="100000"/>
              </a:lnSpc>
              <a:spcAft>
                <a:spcPts val="0"/>
              </a:spcAft>
              <a:buNone/>
              <a:defRPr sz="1500"/>
            </a:lvl3pPr>
            <a:lvl4pPr marL="0" indent="0" algn="ctr">
              <a:lnSpc>
                <a:spcPct val="100000"/>
              </a:lnSpc>
              <a:spcAft>
                <a:spcPts val="0"/>
              </a:spcAft>
              <a:buNone/>
              <a:defRPr sz="1500"/>
            </a:lvl4pPr>
            <a:lvl5pPr marL="0" indent="0" algn="ctr">
              <a:lnSpc>
                <a:spcPct val="100000"/>
              </a:lnSpc>
              <a:spcAft>
                <a:spcPts val="0"/>
              </a:spcAft>
              <a:buNone/>
              <a:defRPr sz="1500"/>
            </a:lvl5pPr>
            <a:lvl6pPr marL="0" indent="0" algn="ctr">
              <a:lnSpc>
                <a:spcPct val="100000"/>
              </a:lnSpc>
              <a:spcAft>
                <a:spcPts val="0"/>
              </a:spcAft>
              <a:buNone/>
              <a:defRPr sz="1500"/>
            </a:lvl6pPr>
            <a:lvl7pPr marL="0" indent="0" algn="ctr">
              <a:lnSpc>
                <a:spcPct val="100000"/>
              </a:lnSpc>
              <a:spcAft>
                <a:spcPts val="0"/>
              </a:spcAft>
              <a:buNone/>
              <a:defRPr sz="1500"/>
            </a:lvl7pPr>
            <a:lvl8pPr marL="0" indent="0" algn="ctr">
              <a:lnSpc>
                <a:spcPct val="100000"/>
              </a:lnSpc>
              <a:spcAft>
                <a:spcPts val="0"/>
              </a:spcAft>
              <a:buNone/>
              <a:defRPr sz="1500"/>
            </a:lvl8pPr>
            <a:lvl9pPr marL="0" indent="0" algn="ctr">
              <a:lnSpc>
                <a:spcPct val="100000"/>
              </a:lnSpc>
              <a:spcAft>
                <a:spcPts val="0"/>
              </a:spcAft>
              <a:buNone/>
              <a:defRPr sz="1500"/>
            </a:lvl9pPr>
          </a:lstStyle>
          <a:p>
            <a:pPr lvl="0"/>
            <a:r>
              <a:rPr lang="de-DE" noProof="0" dirty="0"/>
              <a:t>Text in CorpoS (Textkörper) </a:t>
            </a:r>
            <a:br>
              <a:rPr lang="de-DE" noProof="0" dirty="0"/>
            </a:br>
            <a:r>
              <a:rPr lang="de-DE" noProof="0" dirty="0"/>
              <a:t>in 15 pt. einfügen</a:t>
            </a:r>
          </a:p>
        </p:txBody>
      </p:sp>
      <p:sp>
        <p:nvSpPr>
          <p:cNvPr id="69" name="Textplatzhalter 3"/>
          <p:cNvSpPr>
            <a:spLocks noGrp="1"/>
          </p:cNvSpPr>
          <p:nvPr>
            <p:ph type="body" sz="quarter" idx="41" hasCustomPrompt="1"/>
          </p:nvPr>
        </p:nvSpPr>
        <p:spPr bwMode="gray">
          <a:xfrm>
            <a:off x="6207176" y="5252601"/>
            <a:ext cx="1512000" cy="1173600"/>
          </a:xfrm>
          <a:solidFill>
            <a:schemeClr val="tx2"/>
          </a:solidFill>
        </p:spPr>
        <p:txBody>
          <a:bodyPr anchor="ctr" anchorCtr="0"/>
          <a:lstStyle>
            <a:lvl1pPr marL="0" indent="0" algn="ctr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/>
            </a:lvl1pPr>
            <a:lvl2pPr marL="0" indent="0" algn="ctr">
              <a:lnSpc>
                <a:spcPct val="100000"/>
              </a:lnSpc>
              <a:spcAft>
                <a:spcPts val="0"/>
              </a:spcAft>
              <a:buNone/>
              <a:defRPr sz="1600"/>
            </a:lvl2pPr>
            <a:lvl3pPr marL="0" indent="0" algn="ctr">
              <a:lnSpc>
                <a:spcPct val="100000"/>
              </a:lnSpc>
              <a:spcAft>
                <a:spcPts val="0"/>
              </a:spcAft>
              <a:buNone/>
              <a:defRPr sz="1600"/>
            </a:lvl3pPr>
            <a:lvl4pPr marL="0" indent="0" algn="ctr">
              <a:lnSpc>
                <a:spcPct val="100000"/>
              </a:lnSpc>
              <a:spcAft>
                <a:spcPts val="0"/>
              </a:spcAft>
              <a:buNone/>
              <a:defRPr sz="1600"/>
            </a:lvl4pPr>
            <a:lvl5pPr marL="0" indent="0" algn="ctr">
              <a:lnSpc>
                <a:spcPct val="100000"/>
              </a:lnSpc>
              <a:spcAft>
                <a:spcPts val="0"/>
              </a:spcAft>
              <a:buNone/>
              <a:defRPr sz="1600"/>
            </a:lvl5pPr>
            <a:lvl6pPr marL="0" indent="0" algn="ctr">
              <a:lnSpc>
                <a:spcPct val="100000"/>
              </a:lnSpc>
              <a:spcAft>
                <a:spcPts val="0"/>
              </a:spcAft>
              <a:buNone/>
              <a:defRPr sz="1600"/>
            </a:lvl6pPr>
            <a:lvl7pPr marL="0" indent="0" algn="ctr">
              <a:lnSpc>
                <a:spcPct val="100000"/>
              </a:lnSpc>
              <a:spcAft>
                <a:spcPts val="0"/>
              </a:spcAft>
              <a:buNone/>
              <a:defRPr sz="1600"/>
            </a:lvl7pPr>
            <a:lvl8pPr marL="0" indent="0" algn="ctr">
              <a:lnSpc>
                <a:spcPct val="100000"/>
              </a:lnSpc>
              <a:spcAft>
                <a:spcPts val="0"/>
              </a:spcAft>
              <a:buNone/>
              <a:defRPr sz="1600"/>
            </a:lvl8pPr>
            <a:lvl9pPr marL="0" indent="0" algn="ctr">
              <a:lnSpc>
                <a:spcPct val="100000"/>
              </a:lnSpc>
              <a:spcAft>
                <a:spcPts val="0"/>
              </a:spcAft>
              <a:buNone/>
              <a:defRPr sz="1600"/>
            </a:lvl9pPr>
          </a:lstStyle>
          <a:p>
            <a:pPr lvl="0"/>
            <a:r>
              <a:rPr lang="de-DE" noProof="0" dirty="0"/>
              <a:t>Text in CorpoS (Textkörper) </a:t>
            </a:r>
            <a:br>
              <a:rPr lang="de-DE" noProof="0" dirty="0"/>
            </a:br>
            <a:r>
              <a:rPr lang="de-DE" noProof="0" dirty="0"/>
              <a:t>in 15 pt. einfügen</a:t>
            </a:r>
          </a:p>
        </p:txBody>
      </p:sp>
      <p:sp>
        <p:nvSpPr>
          <p:cNvPr id="70" name="Textplatzhalter 3"/>
          <p:cNvSpPr>
            <a:spLocks noGrp="1"/>
          </p:cNvSpPr>
          <p:nvPr>
            <p:ph type="body" sz="quarter" idx="42" hasCustomPrompt="1"/>
          </p:nvPr>
        </p:nvSpPr>
        <p:spPr bwMode="gray">
          <a:xfrm>
            <a:off x="6207176" y="2758401"/>
            <a:ext cx="1512000" cy="1173600"/>
          </a:xfrm>
          <a:solidFill>
            <a:schemeClr val="tx2"/>
          </a:solidFill>
        </p:spPr>
        <p:txBody>
          <a:bodyPr anchor="ctr" anchorCtr="0"/>
          <a:lstStyle>
            <a:lvl1pPr marL="0" indent="0" algn="ctr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/>
            </a:lvl1pPr>
            <a:lvl2pPr marL="0" indent="0" algn="ctr">
              <a:lnSpc>
                <a:spcPct val="100000"/>
              </a:lnSpc>
              <a:spcAft>
                <a:spcPts val="0"/>
              </a:spcAft>
              <a:buNone/>
              <a:defRPr sz="1500"/>
            </a:lvl2pPr>
            <a:lvl3pPr marL="0" indent="0" algn="ctr">
              <a:lnSpc>
                <a:spcPct val="100000"/>
              </a:lnSpc>
              <a:spcAft>
                <a:spcPts val="0"/>
              </a:spcAft>
              <a:buNone/>
              <a:defRPr sz="1500"/>
            </a:lvl3pPr>
            <a:lvl4pPr marL="0" indent="0" algn="ctr">
              <a:lnSpc>
                <a:spcPct val="100000"/>
              </a:lnSpc>
              <a:spcAft>
                <a:spcPts val="0"/>
              </a:spcAft>
              <a:buNone/>
              <a:defRPr sz="1500"/>
            </a:lvl4pPr>
            <a:lvl5pPr marL="0" indent="0" algn="ctr">
              <a:lnSpc>
                <a:spcPct val="100000"/>
              </a:lnSpc>
              <a:spcAft>
                <a:spcPts val="0"/>
              </a:spcAft>
              <a:buNone/>
              <a:defRPr sz="1500"/>
            </a:lvl5pPr>
            <a:lvl6pPr marL="0" indent="0" algn="ctr">
              <a:lnSpc>
                <a:spcPct val="100000"/>
              </a:lnSpc>
              <a:spcAft>
                <a:spcPts val="0"/>
              </a:spcAft>
              <a:buNone/>
              <a:defRPr sz="1500"/>
            </a:lvl6pPr>
            <a:lvl7pPr marL="0" indent="0" algn="ctr">
              <a:lnSpc>
                <a:spcPct val="100000"/>
              </a:lnSpc>
              <a:spcAft>
                <a:spcPts val="0"/>
              </a:spcAft>
              <a:buNone/>
              <a:defRPr sz="1500"/>
            </a:lvl7pPr>
            <a:lvl8pPr marL="0" indent="0" algn="ctr">
              <a:lnSpc>
                <a:spcPct val="100000"/>
              </a:lnSpc>
              <a:spcAft>
                <a:spcPts val="0"/>
              </a:spcAft>
              <a:buNone/>
              <a:defRPr sz="1500"/>
            </a:lvl8pPr>
            <a:lvl9pPr marL="0" indent="0" algn="ctr">
              <a:lnSpc>
                <a:spcPct val="100000"/>
              </a:lnSpc>
              <a:spcAft>
                <a:spcPts val="0"/>
              </a:spcAft>
              <a:buNone/>
              <a:defRPr sz="1500"/>
            </a:lvl9pPr>
          </a:lstStyle>
          <a:p>
            <a:pPr lvl="0"/>
            <a:r>
              <a:rPr lang="de-DE" noProof="0" dirty="0"/>
              <a:t>Text in CorpoS (Textkörper) </a:t>
            </a:r>
            <a:br>
              <a:rPr lang="de-DE" noProof="0" dirty="0"/>
            </a:br>
            <a:r>
              <a:rPr lang="de-DE" noProof="0" dirty="0"/>
              <a:t>in 15 pt. einfügen</a:t>
            </a:r>
          </a:p>
        </p:txBody>
      </p:sp>
      <p:sp>
        <p:nvSpPr>
          <p:cNvPr id="71" name="Textplatzhalter 3"/>
          <p:cNvSpPr>
            <a:spLocks noGrp="1"/>
          </p:cNvSpPr>
          <p:nvPr>
            <p:ph type="body" sz="quarter" idx="43" hasCustomPrompt="1"/>
          </p:nvPr>
        </p:nvSpPr>
        <p:spPr bwMode="gray">
          <a:xfrm>
            <a:off x="6207176" y="4005501"/>
            <a:ext cx="1512000" cy="1173600"/>
          </a:xfrm>
          <a:solidFill>
            <a:schemeClr val="tx2"/>
          </a:solidFill>
        </p:spPr>
        <p:txBody>
          <a:bodyPr anchor="ctr" anchorCtr="0"/>
          <a:lstStyle>
            <a:lvl1pPr marL="0" indent="0" algn="ctr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/>
            </a:lvl1pPr>
            <a:lvl2pPr marL="0" indent="0" algn="ctr">
              <a:lnSpc>
                <a:spcPct val="100000"/>
              </a:lnSpc>
              <a:spcAft>
                <a:spcPts val="0"/>
              </a:spcAft>
              <a:buNone/>
              <a:defRPr sz="1500"/>
            </a:lvl2pPr>
            <a:lvl3pPr marL="0" indent="0" algn="ctr">
              <a:lnSpc>
                <a:spcPct val="100000"/>
              </a:lnSpc>
              <a:spcAft>
                <a:spcPts val="0"/>
              </a:spcAft>
              <a:buNone/>
              <a:defRPr sz="1500"/>
            </a:lvl3pPr>
            <a:lvl4pPr marL="0" indent="0" algn="ctr">
              <a:lnSpc>
                <a:spcPct val="100000"/>
              </a:lnSpc>
              <a:spcAft>
                <a:spcPts val="0"/>
              </a:spcAft>
              <a:buNone/>
              <a:defRPr sz="1500"/>
            </a:lvl4pPr>
            <a:lvl5pPr marL="0" indent="0" algn="ctr">
              <a:lnSpc>
                <a:spcPct val="100000"/>
              </a:lnSpc>
              <a:spcAft>
                <a:spcPts val="0"/>
              </a:spcAft>
              <a:buNone/>
              <a:defRPr sz="1500"/>
            </a:lvl5pPr>
            <a:lvl6pPr marL="0" indent="0" algn="ctr">
              <a:lnSpc>
                <a:spcPct val="100000"/>
              </a:lnSpc>
              <a:spcAft>
                <a:spcPts val="0"/>
              </a:spcAft>
              <a:buNone/>
              <a:defRPr sz="1500"/>
            </a:lvl6pPr>
            <a:lvl7pPr marL="0" indent="0" algn="ctr">
              <a:lnSpc>
                <a:spcPct val="100000"/>
              </a:lnSpc>
              <a:spcAft>
                <a:spcPts val="0"/>
              </a:spcAft>
              <a:buNone/>
              <a:defRPr sz="1500"/>
            </a:lvl7pPr>
            <a:lvl8pPr marL="0" indent="0" algn="ctr">
              <a:lnSpc>
                <a:spcPct val="100000"/>
              </a:lnSpc>
              <a:spcAft>
                <a:spcPts val="0"/>
              </a:spcAft>
              <a:buNone/>
              <a:defRPr sz="1500"/>
            </a:lvl8pPr>
            <a:lvl9pPr marL="0" indent="0" algn="ctr">
              <a:lnSpc>
                <a:spcPct val="100000"/>
              </a:lnSpc>
              <a:spcAft>
                <a:spcPts val="0"/>
              </a:spcAft>
              <a:buNone/>
              <a:defRPr sz="1500"/>
            </a:lvl9pPr>
          </a:lstStyle>
          <a:p>
            <a:pPr lvl="0"/>
            <a:r>
              <a:rPr lang="de-DE" noProof="0" dirty="0"/>
              <a:t>Text in CorpoS (Textkörper) </a:t>
            </a:r>
            <a:br>
              <a:rPr lang="de-DE" noProof="0" dirty="0"/>
            </a:br>
            <a:r>
              <a:rPr lang="de-DE" noProof="0" dirty="0"/>
              <a:t>in 15 pt. einfügen</a:t>
            </a:r>
          </a:p>
        </p:txBody>
      </p:sp>
      <p:sp>
        <p:nvSpPr>
          <p:cNvPr id="86" name="Textplatzhalter 3"/>
          <p:cNvSpPr>
            <a:spLocks noGrp="1"/>
          </p:cNvSpPr>
          <p:nvPr>
            <p:ph type="body" sz="quarter" idx="44" hasCustomPrompt="1"/>
          </p:nvPr>
        </p:nvSpPr>
        <p:spPr bwMode="gray">
          <a:xfrm>
            <a:off x="6207176" y="1511301"/>
            <a:ext cx="1512000" cy="1173600"/>
          </a:xfrm>
          <a:solidFill>
            <a:schemeClr val="tx2"/>
          </a:solidFill>
        </p:spPr>
        <p:txBody>
          <a:bodyPr anchor="ctr" anchorCtr="0"/>
          <a:lstStyle>
            <a:lvl1pPr marL="0" indent="0" algn="ctr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/>
            </a:lvl1pPr>
            <a:lvl2pPr marL="0" indent="0" algn="ctr">
              <a:lnSpc>
                <a:spcPct val="100000"/>
              </a:lnSpc>
              <a:spcAft>
                <a:spcPts val="0"/>
              </a:spcAft>
              <a:buNone/>
              <a:defRPr sz="1500"/>
            </a:lvl2pPr>
            <a:lvl3pPr marL="0" indent="0" algn="ctr">
              <a:lnSpc>
                <a:spcPct val="100000"/>
              </a:lnSpc>
              <a:spcAft>
                <a:spcPts val="0"/>
              </a:spcAft>
              <a:buNone/>
              <a:defRPr sz="1500"/>
            </a:lvl3pPr>
            <a:lvl4pPr marL="0" indent="0" algn="ctr">
              <a:lnSpc>
                <a:spcPct val="100000"/>
              </a:lnSpc>
              <a:spcAft>
                <a:spcPts val="0"/>
              </a:spcAft>
              <a:buNone/>
              <a:defRPr sz="1500"/>
            </a:lvl4pPr>
            <a:lvl5pPr marL="0" indent="0" algn="ctr">
              <a:lnSpc>
                <a:spcPct val="100000"/>
              </a:lnSpc>
              <a:spcAft>
                <a:spcPts val="0"/>
              </a:spcAft>
              <a:buNone/>
              <a:defRPr sz="1500"/>
            </a:lvl5pPr>
            <a:lvl6pPr marL="0" indent="0" algn="ctr">
              <a:lnSpc>
                <a:spcPct val="100000"/>
              </a:lnSpc>
              <a:spcAft>
                <a:spcPts val="0"/>
              </a:spcAft>
              <a:buNone/>
              <a:defRPr sz="1500"/>
            </a:lvl6pPr>
            <a:lvl7pPr marL="0" indent="0" algn="ctr">
              <a:lnSpc>
                <a:spcPct val="100000"/>
              </a:lnSpc>
              <a:spcAft>
                <a:spcPts val="0"/>
              </a:spcAft>
              <a:buNone/>
              <a:defRPr sz="1500"/>
            </a:lvl7pPr>
            <a:lvl8pPr marL="0" indent="0" algn="ctr">
              <a:lnSpc>
                <a:spcPct val="100000"/>
              </a:lnSpc>
              <a:spcAft>
                <a:spcPts val="0"/>
              </a:spcAft>
              <a:buNone/>
              <a:defRPr sz="1500"/>
            </a:lvl8pPr>
            <a:lvl9pPr marL="0" indent="0" algn="ctr">
              <a:lnSpc>
                <a:spcPct val="100000"/>
              </a:lnSpc>
              <a:spcAft>
                <a:spcPts val="0"/>
              </a:spcAft>
              <a:buNone/>
              <a:defRPr sz="1500"/>
            </a:lvl9pPr>
          </a:lstStyle>
          <a:p>
            <a:pPr lvl="0"/>
            <a:r>
              <a:rPr lang="de-DE" noProof="0" dirty="0"/>
              <a:t>Text in CorpoS (Textkörper) </a:t>
            </a:r>
            <a:br>
              <a:rPr lang="de-DE" noProof="0" dirty="0"/>
            </a:br>
            <a:r>
              <a:rPr lang="de-DE" noProof="0" dirty="0"/>
              <a:t>in 15 pt. einfügen</a:t>
            </a:r>
          </a:p>
        </p:txBody>
      </p:sp>
      <p:sp>
        <p:nvSpPr>
          <p:cNvPr id="87" name="Textplatzhalter 3"/>
          <p:cNvSpPr>
            <a:spLocks noGrp="1"/>
          </p:cNvSpPr>
          <p:nvPr>
            <p:ph type="body" sz="quarter" idx="34" hasCustomPrompt="1"/>
          </p:nvPr>
        </p:nvSpPr>
        <p:spPr>
          <a:xfrm>
            <a:off x="396000" y="1511301"/>
            <a:ext cx="1800000" cy="1173600"/>
          </a:xfrm>
        </p:spPr>
        <p:txBody>
          <a:bodyPr anchor="ctr" anchorCtr="0"/>
          <a:lstStyle>
            <a:lvl1pPr marL="0" indent="0" algn="r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/>
            </a:lvl1pPr>
            <a:lvl2pPr marL="0" indent="0" algn="r">
              <a:lnSpc>
                <a:spcPct val="100000"/>
              </a:lnSpc>
              <a:spcAft>
                <a:spcPts val="0"/>
              </a:spcAft>
              <a:buNone/>
              <a:defRPr sz="1000"/>
            </a:lvl2pPr>
            <a:lvl3pPr marL="0" indent="0" algn="r">
              <a:lnSpc>
                <a:spcPct val="100000"/>
              </a:lnSpc>
              <a:spcAft>
                <a:spcPts val="0"/>
              </a:spcAft>
              <a:buNone/>
              <a:defRPr sz="1000"/>
            </a:lvl3pPr>
            <a:lvl4pPr marL="0" indent="0" algn="r">
              <a:lnSpc>
                <a:spcPct val="100000"/>
              </a:lnSpc>
              <a:spcAft>
                <a:spcPts val="0"/>
              </a:spcAft>
              <a:buNone/>
              <a:defRPr sz="1000"/>
            </a:lvl4pPr>
            <a:lvl5pPr marL="0" indent="0" algn="r">
              <a:lnSpc>
                <a:spcPct val="100000"/>
              </a:lnSpc>
              <a:spcAft>
                <a:spcPts val="0"/>
              </a:spcAft>
              <a:buNone/>
              <a:defRPr sz="1000"/>
            </a:lvl5pPr>
            <a:lvl6pPr marL="0" indent="0" algn="r">
              <a:lnSpc>
                <a:spcPct val="100000"/>
              </a:lnSpc>
              <a:spcAft>
                <a:spcPts val="0"/>
              </a:spcAft>
              <a:buNone/>
              <a:defRPr sz="1000"/>
            </a:lvl6pPr>
            <a:lvl7pPr marL="0" indent="0" algn="r">
              <a:lnSpc>
                <a:spcPct val="100000"/>
              </a:lnSpc>
              <a:spcAft>
                <a:spcPts val="0"/>
              </a:spcAft>
              <a:buNone/>
              <a:defRPr sz="1000"/>
            </a:lvl7pPr>
            <a:lvl8pPr marL="0" indent="0" algn="r">
              <a:lnSpc>
                <a:spcPct val="100000"/>
              </a:lnSpc>
              <a:spcAft>
                <a:spcPts val="0"/>
              </a:spcAft>
              <a:buNone/>
              <a:defRPr sz="1000"/>
            </a:lvl8pPr>
            <a:lvl9pPr marL="0" indent="0" algn="r">
              <a:lnSpc>
                <a:spcPct val="100000"/>
              </a:lnSpc>
              <a:spcAft>
                <a:spcPts val="0"/>
              </a:spcAft>
              <a:buNone/>
              <a:defRPr sz="1000"/>
            </a:lvl9pPr>
          </a:lstStyle>
          <a:p>
            <a:pPr lvl="0"/>
            <a:r>
              <a:rPr lang="de-DE" noProof="0" dirty="0"/>
              <a:t>Text in CorpoS in 15 pt. einfügen // für kleineren Text: Start // Absatz // Listenebene erhöhen</a:t>
            </a:r>
          </a:p>
        </p:txBody>
      </p:sp>
      <p:sp>
        <p:nvSpPr>
          <p:cNvPr id="88" name="Textplatzhalter 3"/>
          <p:cNvSpPr>
            <a:spLocks noGrp="1"/>
          </p:cNvSpPr>
          <p:nvPr>
            <p:ph type="body" sz="quarter" idx="35" hasCustomPrompt="1"/>
          </p:nvPr>
        </p:nvSpPr>
        <p:spPr>
          <a:xfrm>
            <a:off x="396000" y="5252601"/>
            <a:ext cx="1800000" cy="1173600"/>
          </a:xfrm>
        </p:spPr>
        <p:txBody>
          <a:bodyPr anchor="ctr" anchorCtr="0"/>
          <a:lstStyle>
            <a:lvl1pPr marL="0" indent="0" algn="r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/>
            </a:lvl1pPr>
            <a:lvl2pPr marL="0" indent="0" algn="r">
              <a:lnSpc>
                <a:spcPct val="100000"/>
              </a:lnSpc>
              <a:spcAft>
                <a:spcPts val="0"/>
              </a:spcAft>
              <a:buNone/>
              <a:defRPr sz="1000"/>
            </a:lvl2pPr>
            <a:lvl3pPr marL="0" indent="0" algn="r">
              <a:lnSpc>
                <a:spcPct val="100000"/>
              </a:lnSpc>
              <a:spcAft>
                <a:spcPts val="0"/>
              </a:spcAft>
              <a:buNone/>
              <a:defRPr sz="1000"/>
            </a:lvl3pPr>
            <a:lvl4pPr marL="0" indent="0" algn="r">
              <a:lnSpc>
                <a:spcPct val="100000"/>
              </a:lnSpc>
              <a:spcAft>
                <a:spcPts val="0"/>
              </a:spcAft>
              <a:buNone/>
              <a:defRPr sz="1000"/>
            </a:lvl4pPr>
            <a:lvl5pPr marL="0" indent="0" algn="r">
              <a:lnSpc>
                <a:spcPct val="100000"/>
              </a:lnSpc>
              <a:spcAft>
                <a:spcPts val="0"/>
              </a:spcAft>
              <a:buNone/>
              <a:defRPr sz="1000"/>
            </a:lvl5pPr>
            <a:lvl6pPr marL="0" indent="0" algn="r">
              <a:lnSpc>
                <a:spcPct val="100000"/>
              </a:lnSpc>
              <a:spcAft>
                <a:spcPts val="0"/>
              </a:spcAft>
              <a:buNone/>
              <a:defRPr sz="1000"/>
            </a:lvl6pPr>
            <a:lvl7pPr marL="0" indent="0" algn="r">
              <a:lnSpc>
                <a:spcPct val="100000"/>
              </a:lnSpc>
              <a:spcAft>
                <a:spcPts val="0"/>
              </a:spcAft>
              <a:buNone/>
              <a:defRPr sz="1000"/>
            </a:lvl7pPr>
            <a:lvl8pPr marL="0" indent="0" algn="r">
              <a:lnSpc>
                <a:spcPct val="100000"/>
              </a:lnSpc>
              <a:spcAft>
                <a:spcPts val="0"/>
              </a:spcAft>
              <a:buNone/>
              <a:defRPr sz="1000"/>
            </a:lvl8pPr>
            <a:lvl9pPr marL="0" indent="0" algn="r">
              <a:lnSpc>
                <a:spcPct val="100000"/>
              </a:lnSpc>
              <a:spcAft>
                <a:spcPts val="0"/>
              </a:spcAft>
              <a:buNone/>
              <a:defRPr sz="1000"/>
            </a:lvl9pPr>
          </a:lstStyle>
          <a:p>
            <a:pPr lvl="0"/>
            <a:r>
              <a:rPr lang="de-DE" noProof="0" dirty="0"/>
              <a:t>Text in CorpoS in 15 pt. einfügen // für kleineren Text: Start // Absatz // Listenebene erhöhen</a:t>
            </a:r>
          </a:p>
        </p:txBody>
      </p:sp>
      <p:sp>
        <p:nvSpPr>
          <p:cNvPr id="89" name="Textplatzhalter 3"/>
          <p:cNvSpPr>
            <a:spLocks noGrp="1"/>
          </p:cNvSpPr>
          <p:nvPr>
            <p:ph type="body" sz="quarter" idx="36" hasCustomPrompt="1"/>
          </p:nvPr>
        </p:nvSpPr>
        <p:spPr>
          <a:xfrm>
            <a:off x="396000" y="4005501"/>
            <a:ext cx="1800000" cy="1173600"/>
          </a:xfrm>
        </p:spPr>
        <p:txBody>
          <a:bodyPr anchor="ctr" anchorCtr="0"/>
          <a:lstStyle>
            <a:lvl1pPr marL="0" indent="0" algn="r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/>
            </a:lvl1pPr>
            <a:lvl2pPr marL="0" indent="0" algn="r">
              <a:lnSpc>
                <a:spcPct val="100000"/>
              </a:lnSpc>
              <a:spcAft>
                <a:spcPts val="0"/>
              </a:spcAft>
              <a:buNone/>
              <a:defRPr sz="1000"/>
            </a:lvl2pPr>
            <a:lvl3pPr marL="0" indent="0" algn="r">
              <a:lnSpc>
                <a:spcPct val="100000"/>
              </a:lnSpc>
              <a:spcAft>
                <a:spcPts val="0"/>
              </a:spcAft>
              <a:buNone/>
              <a:defRPr sz="1000"/>
            </a:lvl3pPr>
            <a:lvl4pPr marL="0" indent="0" algn="r">
              <a:lnSpc>
                <a:spcPct val="100000"/>
              </a:lnSpc>
              <a:spcAft>
                <a:spcPts val="0"/>
              </a:spcAft>
              <a:buNone/>
              <a:defRPr sz="1000"/>
            </a:lvl4pPr>
            <a:lvl5pPr marL="0" indent="0" algn="r">
              <a:lnSpc>
                <a:spcPct val="100000"/>
              </a:lnSpc>
              <a:spcAft>
                <a:spcPts val="0"/>
              </a:spcAft>
              <a:buNone/>
              <a:defRPr sz="1000"/>
            </a:lvl5pPr>
            <a:lvl6pPr marL="0" indent="0" algn="r">
              <a:lnSpc>
                <a:spcPct val="100000"/>
              </a:lnSpc>
              <a:spcAft>
                <a:spcPts val="0"/>
              </a:spcAft>
              <a:buNone/>
              <a:defRPr sz="1000"/>
            </a:lvl6pPr>
            <a:lvl7pPr marL="0" indent="0" algn="r">
              <a:lnSpc>
                <a:spcPct val="100000"/>
              </a:lnSpc>
              <a:spcAft>
                <a:spcPts val="0"/>
              </a:spcAft>
              <a:buNone/>
              <a:defRPr sz="1000"/>
            </a:lvl7pPr>
            <a:lvl8pPr marL="0" indent="0" algn="r">
              <a:lnSpc>
                <a:spcPct val="100000"/>
              </a:lnSpc>
              <a:spcAft>
                <a:spcPts val="0"/>
              </a:spcAft>
              <a:buNone/>
              <a:defRPr sz="1000"/>
            </a:lvl8pPr>
            <a:lvl9pPr marL="0" indent="0" algn="r">
              <a:lnSpc>
                <a:spcPct val="100000"/>
              </a:lnSpc>
              <a:spcAft>
                <a:spcPts val="0"/>
              </a:spcAft>
              <a:buNone/>
              <a:defRPr sz="1000"/>
            </a:lvl9pPr>
          </a:lstStyle>
          <a:p>
            <a:pPr lvl="0"/>
            <a:r>
              <a:rPr lang="de-DE" noProof="0" dirty="0"/>
              <a:t>Text in CorpoS in 15 pt. einfügen // für kleineren Text: Start // Absatz // Listenebene erhöhen</a:t>
            </a:r>
          </a:p>
        </p:txBody>
      </p:sp>
      <p:sp>
        <p:nvSpPr>
          <p:cNvPr id="90" name="Textplatzhalter 3"/>
          <p:cNvSpPr>
            <a:spLocks noGrp="1"/>
          </p:cNvSpPr>
          <p:nvPr>
            <p:ph type="body" sz="quarter" idx="37" hasCustomPrompt="1"/>
          </p:nvPr>
        </p:nvSpPr>
        <p:spPr>
          <a:xfrm>
            <a:off x="396000" y="2758401"/>
            <a:ext cx="1800000" cy="1173600"/>
          </a:xfrm>
        </p:spPr>
        <p:txBody>
          <a:bodyPr anchor="ctr" anchorCtr="0"/>
          <a:lstStyle>
            <a:lvl1pPr marL="0" indent="0" algn="r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/>
            </a:lvl1pPr>
            <a:lvl2pPr marL="0" indent="0" algn="r">
              <a:lnSpc>
                <a:spcPct val="100000"/>
              </a:lnSpc>
              <a:spcAft>
                <a:spcPts val="0"/>
              </a:spcAft>
              <a:buNone/>
              <a:defRPr sz="1000"/>
            </a:lvl2pPr>
            <a:lvl3pPr marL="0" indent="0" algn="r">
              <a:lnSpc>
                <a:spcPct val="100000"/>
              </a:lnSpc>
              <a:spcAft>
                <a:spcPts val="0"/>
              </a:spcAft>
              <a:buNone/>
              <a:defRPr sz="1000"/>
            </a:lvl3pPr>
            <a:lvl4pPr marL="0" indent="0" algn="r">
              <a:lnSpc>
                <a:spcPct val="100000"/>
              </a:lnSpc>
              <a:spcAft>
                <a:spcPts val="0"/>
              </a:spcAft>
              <a:buNone/>
              <a:defRPr sz="1000"/>
            </a:lvl4pPr>
            <a:lvl5pPr marL="0" indent="0" algn="r">
              <a:lnSpc>
                <a:spcPct val="100000"/>
              </a:lnSpc>
              <a:spcAft>
                <a:spcPts val="0"/>
              </a:spcAft>
              <a:buNone/>
              <a:defRPr sz="1000"/>
            </a:lvl5pPr>
            <a:lvl6pPr marL="0" indent="0" algn="r">
              <a:lnSpc>
                <a:spcPct val="100000"/>
              </a:lnSpc>
              <a:spcAft>
                <a:spcPts val="0"/>
              </a:spcAft>
              <a:buNone/>
              <a:defRPr sz="1000"/>
            </a:lvl6pPr>
            <a:lvl7pPr marL="0" indent="0" algn="r">
              <a:lnSpc>
                <a:spcPct val="100000"/>
              </a:lnSpc>
              <a:spcAft>
                <a:spcPts val="0"/>
              </a:spcAft>
              <a:buNone/>
              <a:defRPr sz="1000"/>
            </a:lvl7pPr>
            <a:lvl8pPr marL="0" indent="0" algn="r">
              <a:lnSpc>
                <a:spcPct val="100000"/>
              </a:lnSpc>
              <a:spcAft>
                <a:spcPts val="0"/>
              </a:spcAft>
              <a:buNone/>
              <a:defRPr sz="1000"/>
            </a:lvl8pPr>
            <a:lvl9pPr marL="0" indent="0" algn="r">
              <a:lnSpc>
                <a:spcPct val="100000"/>
              </a:lnSpc>
              <a:spcAft>
                <a:spcPts val="0"/>
              </a:spcAft>
              <a:buNone/>
              <a:defRPr sz="1000"/>
            </a:lvl9pPr>
          </a:lstStyle>
          <a:p>
            <a:pPr lvl="0"/>
            <a:r>
              <a:rPr lang="de-DE" noProof="0" dirty="0"/>
              <a:t>Text in CorpoS in 15 pt. einfügen // für kleineren Text: Start // Absatz // Listenebene erhöhen</a:t>
            </a:r>
          </a:p>
        </p:txBody>
      </p:sp>
      <p:sp>
        <p:nvSpPr>
          <p:cNvPr id="91" name="Textplatzhalter 3"/>
          <p:cNvSpPr>
            <a:spLocks noGrp="1"/>
          </p:cNvSpPr>
          <p:nvPr>
            <p:ph type="body" sz="quarter" idx="30" hasCustomPrompt="1"/>
          </p:nvPr>
        </p:nvSpPr>
        <p:spPr>
          <a:xfrm>
            <a:off x="10001474" y="1511301"/>
            <a:ext cx="1800000" cy="1173600"/>
          </a:xfrm>
        </p:spPr>
        <p:txBody>
          <a:bodyPr anchor="ctr" anchorCtr="0"/>
          <a:lstStyle>
            <a:lvl1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/>
            </a:lvl1pPr>
            <a:lvl2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2pPr>
            <a:lvl3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3pPr>
            <a:lvl4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4pPr>
            <a:lvl5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5pPr>
            <a:lvl6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6pPr>
            <a:lvl7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7pPr>
            <a:lvl8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8pPr>
            <a:lvl9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9pPr>
          </a:lstStyle>
          <a:p>
            <a:pPr lvl="0"/>
            <a:r>
              <a:rPr lang="de-DE" noProof="0" dirty="0"/>
              <a:t>Text in CorpoS in 15 pt. einfügen // für kleineren Text: Start // Absatz // Listenebene erhöhen</a:t>
            </a:r>
          </a:p>
        </p:txBody>
      </p:sp>
      <p:sp>
        <p:nvSpPr>
          <p:cNvPr id="92" name="Textplatzhalter 3"/>
          <p:cNvSpPr>
            <a:spLocks noGrp="1"/>
          </p:cNvSpPr>
          <p:nvPr>
            <p:ph type="body" sz="quarter" idx="31" hasCustomPrompt="1"/>
          </p:nvPr>
        </p:nvSpPr>
        <p:spPr>
          <a:xfrm>
            <a:off x="10001474" y="5252601"/>
            <a:ext cx="1800000" cy="1173600"/>
          </a:xfrm>
        </p:spPr>
        <p:txBody>
          <a:bodyPr anchor="ctr" anchorCtr="0"/>
          <a:lstStyle>
            <a:lvl1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/>
            </a:lvl1pPr>
            <a:lvl2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2pPr>
            <a:lvl3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3pPr>
            <a:lvl4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4pPr>
            <a:lvl5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5pPr>
            <a:lvl6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6pPr>
            <a:lvl7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7pPr>
            <a:lvl8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8pPr>
            <a:lvl9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9pPr>
          </a:lstStyle>
          <a:p>
            <a:pPr lvl="0"/>
            <a:r>
              <a:rPr lang="de-DE" noProof="0" dirty="0"/>
              <a:t>Text in CorpoS in 15 pt. einfügen // für kleineren Text: Start // Absatz // Listenebene erhöhen</a:t>
            </a:r>
          </a:p>
        </p:txBody>
      </p:sp>
      <p:sp>
        <p:nvSpPr>
          <p:cNvPr id="93" name="Textplatzhalter 3"/>
          <p:cNvSpPr>
            <a:spLocks noGrp="1"/>
          </p:cNvSpPr>
          <p:nvPr>
            <p:ph type="body" sz="quarter" idx="32" hasCustomPrompt="1"/>
          </p:nvPr>
        </p:nvSpPr>
        <p:spPr>
          <a:xfrm>
            <a:off x="10001474" y="4005501"/>
            <a:ext cx="1800000" cy="1173600"/>
          </a:xfrm>
        </p:spPr>
        <p:txBody>
          <a:bodyPr anchor="ctr" anchorCtr="0"/>
          <a:lstStyle>
            <a:lvl1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/>
            </a:lvl1pPr>
            <a:lvl2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2pPr>
            <a:lvl3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3pPr>
            <a:lvl4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4pPr>
            <a:lvl5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5pPr>
            <a:lvl6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6pPr>
            <a:lvl7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7pPr>
            <a:lvl8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8pPr>
            <a:lvl9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9pPr>
          </a:lstStyle>
          <a:p>
            <a:pPr lvl="0"/>
            <a:r>
              <a:rPr lang="de-DE" noProof="0" dirty="0"/>
              <a:t>Text in CorpoS in 15 pt. einfügen // für kleineren Text: Start // Absatz // Listenebene erhöhen</a:t>
            </a:r>
          </a:p>
        </p:txBody>
      </p:sp>
      <p:sp>
        <p:nvSpPr>
          <p:cNvPr id="94" name="Textplatzhalter 3"/>
          <p:cNvSpPr>
            <a:spLocks noGrp="1"/>
          </p:cNvSpPr>
          <p:nvPr>
            <p:ph type="body" sz="quarter" idx="33" hasCustomPrompt="1"/>
          </p:nvPr>
        </p:nvSpPr>
        <p:spPr>
          <a:xfrm>
            <a:off x="10001474" y="2758401"/>
            <a:ext cx="1800000" cy="1173600"/>
          </a:xfrm>
        </p:spPr>
        <p:txBody>
          <a:bodyPr anchor="ctr" anchorCtr="0"/>
          <a:lstStyle>
            <a:lvl1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/>
            </a:lvl1pPr>
            <a:lvl2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2pPr>
            <a:lvl3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3pPr>
            <a:lvl4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4pPr>
            <a:lvl5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5pPr>
            <a:lvl6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6pPr>
            <a:lvl7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7pPr>
            <a:lvl8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8pPr>
            <a:lvl9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9pPr>
          </a:lstStyle>
          <a:p>
            <a:pPr lvl="0"/>
            <a:r>
              <a:rPr lang="de-DE" noProof="0" dirty="0"/>
              <a:t>Text in CorpoS in 15 pt. einfügen // für kleineren Text: Start // Absatz // Listenebene erhöhen</a:t>
            </a:r>
          </a:p>
        </p:txBody>
      </p:sp>
      <p:sp>
        <p:nvSpPr>
          <p:cNvPr id="95" name="Bildplatzhalter 8"/>
          <p:cNvSpPr>
            <a:spLocks noGrp="1" noChangeAspect="1"/>
          </p:cNvSpPr>
          <p:nvPr>
            <p:ph type="pic" sz="quarter" idx="11" hasCustomPrompt="1"/>
          </p:nvPr>
        </p:nvSpPr>
        <p:spPr bwMode="gray">
          <a:xfrm>
            <a:off x="8198671" y="1511301"/>
            <a:ext cx="1692005" cy="1173600"/>
          </a:xfrm>
          <a:solidFill>
            <a:schemeClr val="accent6"/>
          </a:solidFill>
          <a:ln w="3175">
            <a:noFill/>
            <a:miter lim="800000"/>
          </a:ln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 sz="1500">
                <a:solidFill>
                  <a:schemeClr val="bg1"/>
                </a:solidFill>
              </a:defRPr>
            </a:lvl1pPr>
          </a:lstStyle>
          <a:p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Bild einfügen</a:t>
            </a:r>
          </a:p>
        </p:txBody>
      </p:sp>
      <p:sp>
        <p:nvSpPr>
          <p:cNvPr id="96" name="Bildplatzhalter 8"/>
          <p:cNvSpPr>
            <a:spLocks noGrp="1" noChangeAspect="1"/>
          </p:cNvSpPr>
          <p:nvPr>
            <p:ph type="pic" sz="quarter" idx="17" hasCustomPrompt="1"/>
          </p:nvPr>
        </p:nvSpPr>
        <p:spPr bwMode="gray">
          <a:xfrm>
            <a:off x="8198671" y="4005501"/>
            <a:ext cx="1692005" cy="1173600"/>
          </a:xfrm>
          <a:solidFill>
            <a:schemeClr val="accent6"/>
          </a:solidFill>
          <a:ln w="3175">
            <a:noFill/>
            <a:miter lim="800000"/>
          </a:ln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 sz="1500">
                <a:solidFill>
                  <a:schemeClr val="bg1"/>
                </a:solidFill>
              </a:defRPr>
            </a:lvl1pPr>
          </a:lstStyle>
          <a:p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Bild einfügen</a:t>
            </a:r>
          </a:p>
        </p:txBody>
      </p:sp>
      <p:sp>
        <p:nvSpPr>
          <p:cNvPr id="97" name="Bildplatzhalter 8"/>
          <p:cNvSpPr>
            <a:spLocks noGrp="1" noChangeAspect="1"/>
          </p:cNvSpPr>
          <p:nvPr>
            <p:ph type="pic" sz="quarter" idx="18" hasCustomPrompt="1"/>
          </p:nvPr>
        </p:nvSpPr>
        <p:spPr bwMode="gray">
          <a:xfrm>
            <a:off x="8198671" y="2758401"/>
            <a:ext cx="1692005" cy="1173600"/>
          </a:xfrm>
          <a:solidFill>
            <a:schemeClr val="accent6"/>
          </a:solidFill>
          <a:ln w="3175">
            <a:noFill/>
            <a:miter lim="800000"/>
          </a:ln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 sz="1500">
                <a:solidFill>
                  <a:schemeClr val="bg1"/>
                </a:solidFill>
              </a:defRPr>
            </a:lvl1pPr>
          </a:lstStyle>
          <a:p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Bild einfügen</a:t>
            </a:r>
          </a:p>
        </p:txBody>
      </p:sp>
      <p:sp>
        <p:nvSpPr>
          <p:cNvPr id="98" name="Bildplatzhalter 8"/>
          <p:cNvSpPr>
            <a:spLocks noGrp="1" noChangeAspect="1"/>
          </p:cNvSpPr>
          <p:nvPr>
            <p:ph type="pic" sz="quarter" idx="29" hasCustomPrompt="1"/>
          </p:nvPr>
        </p:nvSpPr>
        <p:spPr bwMode="gray">
          <a:xfrm>
            <a:off x="8198671" y="5252601"/>
            <a:ext cx="1692005" cy="1173600"/>
          </a:xfrm>
          <a:solidFill>
            <a:schemeClr val="accent6"/>
          </a:solidFill>
          <a:ln w="3175">
            <a:noFill/>
            <a:miter lim="800000"/>
          </a:ln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 sz="1500">
                <a:solidFill>
                  <a:schemeClr val="bg1"/>
                </a:solidFill>
              </a:defRPr>
            </a:lvl1pPr>
          </a:lstStyle>
          <a:p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Bild einfügen</a:t>
            </a:r>
          </a:p>
        </p:txBody>
      </p:sp>
      <p:sp>
        <p:nvSpPr>
          <p:cNvPr id="99" name="Bildplatzhalter 8"/>
          <p:cNvSpPr>
            <a:spLocks noGrp="1" noChangeAspect="1"/>
          </p:cNvSpPr>
          <p:nvPr>
            <p:ph type="pic" sz="quarter" idx="10" hasCustomPrompt="1"/>
          </p:nvPr>
        </p:nvSpPr>
        <p:spPr bwMode="gray">
          <a:xfrm>
            <a:off x="2304000" y="1511301"/>
            <a:ext cx="1692005" cy="1173600"/>
          </a:xfrm>
          <a:solidFill>
            <a:schemeClr val="accent6"/>
          </a:solidFill>
          <a:ln w="3175">
            <a:noFill/>
            <a:miter lim="800000"/>
          </a:ln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 sz="1500">
                <a:solidFill>
                  <a:schemeClr val="bg1"/>
                </a:solidFill>
              </a:defRPr>
            </a:lvl1pPr>
          </a:lstStyle>
          <a:p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Bild einfügen</a:t>
            </a:r>
          </a:p>
        </p:txBody>
      </p:sp>
      <p:sp>
        <p:nvSpPr>
          <p:cNvPr id="100" name="Bildplatzhalter 8"/>
          <p:cNvSpPr>
            <a:spLocks noGrp="1" noChangeAspect="1"/>
          </p:cNvSpPr>
          <p:nvPr>
            <p:ph type="pic" sz="quarter" idx="12" hasCustomPrompt="1"/>
          </p:nvPr>
        </p:nvSpPr>
        <p:spPr bwMode="gray">
          <a:xfrm>
            <a:off x="2304000" y="4005501"/>
            <a:ext cx="1692005" cy="1173600"/>
          </a:xfrm>
          <a:solidFill>
            <a:schemeClr val="accent6"/>
          </a:solidFill>
          <a:ln w="3175">
            <a:noFill/>
            <a:miter lim="800000"/>
          </a:ln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 sz="1500">
                <a:solidFill>
                  <a:schemeClr val="bg1"/>
                </a:solidFill>
              </a:defRPr>
            </a:lvl1pPr>
          </a:lstStyle>
          <a:p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Bild einfügen</a:t>
            </a:r>
          </a:p>
        </p:txBody>
      </p:sp>
      <p:sp>
        <p:nvSpPr>
          <p:cNvPr id="102" name="Bildplatzhalter 8"/>
          <p:cNvSpPr>
            <a:spLocks noGrp="1" noChangeAspect="1"/>
          </p:cNvSpPr>
          <p:nvPr>
            <p:ph type="pic" sz="quarter" idx="14" hasCustomPrompt="1"/>
          </p:nvPr>
        </p:nvSpPr>
        <p:spPr bwMode="gray">
          <a:xfrm>
            <a:off x="2304000" y="2758401"/>
            <a:ext cx="1692005" cy="1173600"/>
          </a:xfrm>
          <a:solidFill>
            <a:schemeClr val="accent6"/>
          </a:solidFill>
          <a:ln w="3175">
            <a:noFill/>
            <a:miter lim="800000"/>
          </a:ln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 sz="1500">
                <a:solidFill>
                  <a:schemeClr val="bg1"/>
                </a:solidFill>
              </a:defRPr>
            </a:lvl1pPr>
          </a:lstStyle>
          <a:p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Bild einfügen</a:t>
            </a:r>
          </a:p>
        </p:txBody>
      </p:sp>
      <p:sp>
        <p:nvSpPr>
          <p:cNvPr id="108" name="Bildplatzhalter 8"/>
          <p:cNvSpPr>
            <a:spLocks noGrp="1" noChangeAspect="1"/>
          </p:cNvSpPr>
          <p:nvPr>
            <p:ph type="pic" sz="quarter" idx="28" hasCustomPrompt="1"/>
          </p:nvPr>
        </p:nvSpPr>
        <p:spPr bwMode="gray">
          <a:xfrm>
            <a:off x="2304000" y="5252601"/>
            <a:ext cx="1692005" cy="1173600"/>
          </a:xfrm>
          <a:solidFill>
            <a:schemeClr val="accent6"/>
          </a:solidFill>
          <a:ln w="3175">
            <a:noFill/>
            <a:miter lim="800000"/>
          </a:ln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 sz="1500">
                <a:solidFill>
                  <a:schemeClr val="bg1"/>
                </a:solidFill>
              </a:defRPr>
            </a:lvl1pPr>
          </a:lstStyle>
          <a:p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Bild einfügen</a:t>
            </a:r>
          </a:p>
        </p:txBody>
      </p:sp>
      <p:cxnSp>
        <p:nvCxnSpPr>
          <p:cNvPr id="109" name="Gerade Verbindung 53"/>
          <p:cNvCxnSpPr>
            <a:stCxn id="99" idx="3"/>
            <a:endCxn id="66" idx="1"/>
          </p:cNvCxnSpPr>
          <p:nvPr userDrawn="1"/>
        </p:nvCxnSpPr>
        <p:spPr>
          <a:xfrm>
            <a:off x="3996005" y="2098101"/>
            <a:ext cx="483170" cy="0"/>
          </a:xfrm>
          <a:prstGeom prst="line">
            <a:avLst/>
          </a:prstGeom>
          <a:ln w="3175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Gerade Verbindung 54"/>
          <p:cNvCxnSpPr>
            <a:stCxn id="102" idx="3"/>
            <a:endCxn id="67" idx="1"/>
          </p:cNvCxnSpPr>
          <p:nvPr userDrawn="1"/>
        </p:nvCxnSpPr>
        <p:spPr>
          <a:xfrm>
            <a:off x="3996005" y="3345201"/>
            <a:ext cx="483170" cy="0"/>
          </a:xfrm>
          <a:prstGeom prst="line">
            <a:avLst/>
          </a:prstGeom>
          <a:ln w="3175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Gerade Verbindung 55"/>
          <p:cNvCxnSpPr>
            <a:stCxn id="95" idx="1"/>
            <a:endCxn id="86" idx="3"/>
          </p:cNvCxnSpPr>
          <p:nvPr userDrawn="1"/>
        </p:nvCxnSpPr>
        <p:spPr>
          <a:xfrm flipH="1">
            <a:off x="7719176" y="2098101"/>
            <a:ext cx="479495" cy="0"/>
          </a:xfrm>
          <a:prstGeom prst="line">
            <a:avLst/>
          </a:prstGeom>
          <a:ln w="3175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Gerade Verbindung 56"/>
          <p:cNvCxnSpPr>
            <a:stCxn id="70" idx="3"/>
            <a:endCxn id="97" idx="1"/>
          </p:cNvCxnSpPr>
          <p:nvPr userDrawn="1"/>
        </p:nvCxnSpPr>
        <p:spPr>
          <a:xfrm>
            <a:off x="7719176" y="3345201"/>
            <a:ext cx="479495" cy="0"/>
          </a:xfrm>
          <a:prstGeom prst="line">
            <a:avLst/>
          </a:prstGeom>
          <a:ln w="3175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Gerade Verbindung 57"/>
          <p:cNvCxnSpPr>
            <a:stCxn id="71" idx="3"/>
            <a:endCxn id="96" idx="1"/>
          </p:cNvCxnSpPr>
          <p:nvPr userDrawn="1"/>
        </p:nvCxnSpPr>
        <p:spPr>
          <a:xfrm>
            <a:off x="7719176" y="4592301"/>
            <a:ext cx="479495" cy="0"/>
          </a:xfrm>
          <a:prstGeom prst="line">
            <a:avLst/>
          </a:prstGeom>
          <a:ln w="3175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Gerade Verbindung 58"/>
          <p:cNvCxnSpPr>
            <a:stCxn id="69" idx="3"/>
            <a:endCxn id="98" idx="1"/>
          </p:cNvCxnSpPr>
          <p:nvPr userDrawn="1"/>
        </p:nvCxnSpPr>
        <p:spPr>
          <a:xfrm>
            <a:off x="7719176" y="5839401"/>
            <a:ext cx="479495" cy="0"/>
          </a:xfrm>
          <a:prstGeom prst="line">
            <a:avLst/>
          </a:prstGeom>
          <a:ln w="3175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Gerade Verbindung 59"/>
          <p:cNvCxnSpPr>
            <a:stCxn id="108" idx="3"/>
            <a:endCxn id="49" idx="1"/>
          </p:cNvCxnSpPr>
          <p:nvPr userDrawn="1"/>
        </p:nvCxnSpPr>
        <p:spPr>
          <a:xfrm>
            <a:off x="3996005" y="5839401"/>
            <a:ext cx="483170" cy="0"/>
          </a:xfrm>
          <a:prstGeom prst="line">
            <a:avLst/>
          </a:prstGeom>
          <a:ln w="3175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Gerade Verbindung 60"/>
          <p:cNvCxnSpPr>
            <a:stCxn id="100" idx="3"/>
            <a:endCxn id="68" idx="1"/>
          </p:cNvCxnSpPr>
          <p:nvPr userDrawn="1"/>
        </p:nvCxnSpPr>
        <p:spPr>
          <a:xfrm>
            <a:off x="3996005" y="4592301"/>
            <a:ext cx="483170" cy="0"/>
          </a:xfrm>
          <a:prstGeom prst="line">
            <a:avLst/>
          </a:prstGeom>
          <a:ln w="3175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platzhalter 7">
            <a:extLst>
              <a:ext uri="{FF2B5EF4-FFF2-40B4-BE49-F238E27FC236}">
                <a16:creationId xmlns:a16="http://schemas.microsoft.com/office/drawing/2014/main" id="{91D74837-00A2-2A4D-8686-1CF468D6D0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95287" y="151202"/>
            <a:ext cx="5508000" cy="220274"/>
          </a:xfrm>
        </p:spPr>
        <p:txBody>
          <a:bodyPr lIns="0"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100">
                <a:latin typeface="MB Corpo A Text Cond" panose="02020506070000000003" pitchFamily="18" charset="0"/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9pPr>
          </a:lstStyle>
          <a:p>
            <a:pPr lvl="0"/>
            <a:r>
              <a:rPr lang="de-DE" noProof="0" dirty="0"/>
              <a:t>Optionale Kapitelüberschrift</a:t>
            </a:r>
          </a:p>
        </p:txBody>
      </p:sp>
    </p:spTree>
    <p:extLst>
      <p:ext uri="{BB962C8B-B14F-4D97-AF65-F5344CB8AC3E}">
        <p14:creationId xmlns:p14="http://schemas.microsoft.com/office/powerpoint/2010/main" val="338300373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kt Highlig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Bildplatzhalter 8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024337" y="2757600"/>
            <a:ext cx="6148800" cy="2421734"/>
          </a:xfrm>
          <a:solidFill>
            <a:schemeClr val="accent6"/>
          </a:solidFill>
          <a:ln w="3175">
            <a:noFill/>
            <a:miter lim="800000"/>
          </a:ln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 sz="2000">
                <a:solidFill>
                  <a:schemeClr val="bg1"/>
                </a:solidFill>
              </a:defRPr>
            </a:lvl1pPr>
          </a:lstStyle>
          <a:p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Bild einfügen</a:t>
            </a:r>
          </a:p>
        </p:txBody>
      </p:sp>
      <p:sp>
        <p:nvSpPr>
          <p:cNvPr id="43" name="Textplatzhalter 3"/>
          <p:cNvSpPr>
            <a:spLocks noGrp="1" noChangeAspect="1"/>
          </p:cNvSpPr>
          <p:nvPr>
            <p:ph type="body" sz="quarter" idx="67" hasCustomPrompt="1"/>
          </p:nvPr>
        </p:nvSpPr>
        <p:spPr bwMode="white">
          <a:xfrm rot="9427937">
            <a:off x="2425691" y="5284427"/>
            <a:ext cx="1909937" cy="91569"/>
          </a:xfrm>
          <a:custGeom>
            <a:avLst/>
            <a:gdLst>
              <a:gd name="connsiteX0" fmla="*/ 0 w 73241"/>
              <a:gd name="connsiteY0" fmla="*/ 36493 h 72986"/>
              <a:gd name="connsiteX1" fmla="*/ 36621 w 73241"/>
              <a:gd name="connsiteY1" fmla="*/ 0 h 72986"/>
              <a:gd name="connsiteX2" fmla="*/ 73242 w 73241"/>
              <a:gd name="connsiteY2" fmla="*/ 36493 h 72986"/>
              <a:gd name="connsiteX3" fmla="*/ 36621 w 73241"/>
              <a:gd name="connsiteY3" fmla="*/ 72986 h 72986"/>
              <a:gd name="connsiteX4" fmla="*/ 0 w 73241"/>
              <a:gd name="connsiteY4" fmla="*/ 36493 h 72986"/>
              <a:gd name="connsiteX0" fmla="*/ 73242 w 164682"/>
              <a:gd name="connsiteY0" fmla="*/ 36493 h 127933"/>
              <a:gd name="connsiteX1" fmla="*/ 36621 w 164682"/>
              <a:gd name="connsiteY1" fmla="*/ 72986 h 127933"/>
              <a:gd name="connsiteX2" fmla="*/ 0 w 164682"/>
              <a:gd name="connsiteY2" fmla="*/ 36493 h 127933"/>
              <a:gd name="connsiteX3" fmla="*/ 36621 w 164682"/>
              <a:gd name="connsiteY3" fmla="*/ 0 h 127933"/>
              <a:gd name="connsiteX4" fmla="*/ 164682 w 164682"/>
              <a:gd name="connsiteY4" fmla="*/ 127933 h 127933"/>
              <a:gd name="connsiteX0" fmla="*/ 119683 w 1020748"/>
              <a:gd name="connsiteY0" fmla="*/ 65383 h 101876"/>
              <a:gd name="connsiteX1" fmla="*/ 83062 w 1020748"/>
              <a:gd name="connsiteY1" fmla="*/ 101876 h 101876"/>
              <a:gd name="connsiteX2" fmla="*/ 46441 w 1020748"/>
              <a:gd name="connsiteY2" fmla="*/ 65383 h 101876"/>
              <a:gd name="connsiteX3" fmla="*/ 83062 w 1020748"/>
              <a:gd name="connsiteY3" fmla="*/ 28890 h 101876"/>
              <a:gd name="connsiteX4" fmla="*/ 1020748 w 1020748"/>
              <a:gd name="connsiteY4" fmla="*/ 59192 h 101876"/>
              <a:gd name="connsiteX0" fmla="*/ 73242 w 974307"/>
              <a:gd name="connsiteY0" fmla="*/ 66817 h 103310"/>
              <a:gd name="connsiteX1" fmla="*/ 36621 w 974307"/>
              <a:gd name="connsiteY1" fmla="*/ 103310 h 103310"/>
              <a:gd name="connsiteX2" fmla="*/ 0 w 974307"/>
              <a:gd name="connsiteY2" fmla="*/ 66817 h 103310"/>
              <a:gd name="connsiteX3" fmla="*/ 36621 w 974307"/>
              <a:gd name="connsiteY3" fmla="*/ 30324 h 103310"/>
              <a:gd name="connsiteX4" fmla="*/ 974307 w 974307"/>
              <a:gd name="connsiteY4" fmla="*/ 60626 h 103310"/>
              <a:gd name="connsiteX0" fmla="*/ 73242 w 974307"/>
              <a:gd name="connsiteY0" fmla="*/ 42200 h 78693"/>
              <a:gd name="connsiteX1" fmla="*/ 36621 w 974307"/>
              <a:gd name="connsiteY1" fmla="*/ 78693 h 78693"/>
              <a:gd name="connsiteX2" fmla="*/ 0 w 974307"/>
              <a:gd name="connsiteY2" fmla="*/ 42200 h 78693"/>
              <a:gd name="connsiteX3" fmla="*/ 36621 w 974307"/>
              <a:gd name="connsiteY3" fmla="*/ 5707 h 78693"/>
              <a:gd name="connsiteX4" fmla="*/ 80240 w 974307"/>
              <a:gd name="connsiteY4" fmla="*/ 3172 h 78693"/>
              <a:gd name="connsiteX5" fmla="*/ 974307 w 974307"/>
              <a:gd name="connsiteY5" fmla="*/ 36009 h 78693"/>
              <a:gd name="connsiteX0" fmla="*/ 75441 w 976506"/>
              <a:gd name="connsiteY0" fmla="*/ 36496 h 72989"/>
              <a:gd name="connsiteX1" fmla="*/ 38820 w 976506"/>
              <a:gd name="connsiteY1" fmla="*/ 72989 h 72989"/>
              <a:gd name="connsiteX2" fmla="*/ 2199 w 976506"/>
              <a:gd name="connsiteY2" fmla="*/ 36496 h 72989"/>
              <a:gd name="connsiteX3" fmla="*/ 38820 w 976506"/>
              <a:gd name="connsiteY3" fmla="*/ 3 h 72989"/>
              <a:gd name="connsiteX4" fmla="*/ 77677 w 976506"/>
              <a:gd name="connsiteY4" fmla="*/ 37949 h 72989"/>
              <a:gd name="connsiteX5" fmla="*/ 976506 w 976506"/>
              <a:gd name="connsiteY5" fmla="*/ 30305 h 72989"/>
              <a:gd name="connsiteX0" fmla="*/ 73242 w 974307"/>
              <a:gd name="connsiteY0" fmla="*/ 37247 h 73740"/>
              <a:gd name="connsiteX1" fmla="*/ 36621 w 974307"/>
              <a:gd name="connsiteY1" fmla="*/ 73740 h 73740"/>
              <a:gd name="connsiteX2" fmla="*/ 0 w 974307"/>
              <a:gd name="connsiteY2" fmla="*/ 37247 h 73740"/>
              <a:gd name="connsiteX3" fmla="*/ 36621 w 974307"/>
              <a:gd name="connsiteY3" fmla="*/ 754 h 73740"/>
              <a:gd name="connsiteX4" fmla="*/ 75478 w 974307"/>
              <a:gd name="connsiteY4" fmla="*/ 38700 h 73740"/>
              <a:gd name="connsiteX5" fmla="*/ 974307 w 974307"/>
              <a:gd name="connsiteY5" fmla="*/ 31056 h 73740"/>
              <a:gd name="connsiteX0" fmla="*/ 73242 w 974307"/>
              <a:gd name="connsiteY0" fmla="*/ 37247 h 73740"/>
              <a:gd name="connsiteX1" fmla="*/ 36621 w 974307"/>
              <a:gd name="connsiteY1" fmla="*/ 73740 h 73740"/>
              <a:gd name="connsiteX2" fmla="*/ 0 w 974307"/>
              <a:gd name="connsiteY2" fmla="*/ 37247 h 73740"/>
              <a:gd name="connsiteX3" fmla="*/ 36621 w 974307"/>
              <a:gd name="connsiteY3" fmla="*/ 754 h 73740"/>
              <a:gd name="connsiteX4" fmla="*/ 75478 w 974307"/>
              <a:gd name="connsiteY4" fmla="*/ 38700 h 73740"/>
              <a:gd name="connsiteX5" fmla="*/ 974307 w 974307"/>
              <a:gd name="connsiteY5" fmla="*/ 31056 h 73740"/>
              <a:gd name="connsiteX0" fmla="*/ 73242 w 974307"/>
              <a:gd name="connsiteY0" fmla="*/ 37247 h 73740"/>
              <a:gd name="connsiteX1" fmla="*/ 36621 w 974307"/>
              <a:gd name="connsiteY1" fmla="*/ 73740 h 73740"/>
              <a:gd name="connsiteX2" fmla="*/ 0 w 974307"/>
              <a:gd name="connsiteY2" fmla="*/ 37247 h 73740"/>
              <a:gd name="connsiteX3" fmla="*/ 36621 w 974307"/>
              <a:gd name="connsiteY3" fmla="*/ 754 h 73740"/>
              <a:gd name="connsiteX4" fmla="*/ 75478 w 974307"/>
              <a:gd name="connsiteY4" fmla="*/ 38700 h 73740"/>
              <a:gd name="connsiteX5" fmla="*/ 974307 w 974307"/>
              <a:gd name="connsiteY5" fmla="*/ 31056 h 73740"/>
              <a:gd name="connsiteX0" fmla="*/ 73242 w 974307"/>
              <a:gd name="connsiteY0" fmla="*/ 36496 h 72989"/>
              <a:gd name="connsiteX1" fmla="*/ 36621 w 974307"/>
              <a:gd name="connsiteY1" fmla="*/ 72989 h 72989"/>
              <a:gd name="connsiteX2" fmla="*/ 0 w 974307"/>
              <a:gd name="connsiteY2" fmla="*/ 36496 h 72989"/>
              <a:gd name="connsiteX3" fmla="*/ 36621 w 974307"/>
              <a:gd name="connsiteY3" fmla="*/ 3 h 72989"/>
              <a:gd name="connsiteX4" fmla="*/ 75478 w 974307"/>
              <a:gd name="connsiteY4" fmla="*/ 37949 h 72989"/>
              <a:gd name="connsiteX5" fmla="*/ 974307 w 974307"/>
              <a:gd name="connsiteY5" fmla="*/ 30305 h 72989"/>
              <a:gd name="connsiteX0" fmla="*/ 73242 w 967163"/>
              <a:gd name="connsiteY0" fmla="*/ 36496 h 72989"/>
              <a:gd name="connsiteX1" fmla="*/ 36621 w 967163"/>
              <a:gd name="connsiteY1" fmla="*/ 72989 h 72989"/>
              <a:gd name="connsiteX2" fmla="*/ 0 w 967163"/>
              <a:gd name="connsiteY2" fmla="*/ 36496 h 72989"/>
              <a:gd name="connsiteX3" fmla="*/ 36621 w 967163"/>
              <a:gd name="connsiteY3" fmla="*/ 3 h 72989"/>
              <a:gd name="connsiteX4" fmla="*/ 75478 w 967163"/>
              <a:gd name="connsiteY4" fmla="*/ 37949 h 72989"/>
              <a:gd name="connsiteX5" fmla="*/ 967163 w 967163"/>
              <a:gd name="connsiteY5" fmla="*/ 49355 h 72989"/>
              <a:gd name="connsiteX0" fmla="*/ 73242 w 967163"/>
              <a:gd name="connsiteY0" fmla="*/ 36496 h 72989"/>
              <a:gd name="connsiteX1" fmla="*/ 36621 w 967163"/>
              <a:gd name="connsiteY1" fmla="*/ 72989 h 72989"/>
              <a:gd name="connsiteX2" fmla="*/ 0 w 967163"/>
              <a:gd name="connsiteY2" fmla="*/ 36496 h 72989"/>
              <a:gd name="connsiteX3" fmla="*/ 36621 w 967163"/>
              <a:gd name="connsiteY3" fmla="*/ 3 h 72989"/>
              <a:gd name="connsiteX4" fmla="*/ 75478 w 967163"/>
              <a:gd name="connsiteY4" fmla="*/ 37949 h 72989"/>
              <a:gd name="connsiteX5" fmla="*/ 967163 w 967163"/>
              <a:gd name="connsiteY5" fmla="*/ 58880 h 72989"/>
              <a:gd name="connsiteX0" fmla="*/ 73242 w 967163"/>
              <a:gd name="connsiteY0" fmla="*/ 36516 h 73009"/>
              <a:gd name="connsiteX1" fmla="*/ 36621 w 967163"/>
              <a:gd name="connsiteY1" fmla="*/ 73009 h 73009"/>
              <a:gd name="connsiteX2" fmla="*/ 0 w 967163"/>
              <a:gd name="connsiteY2" fmla="*/ 36516 h 73009"/>
              <a:gd name="connsiteX3" fmla="*/ 36621 w 967163"/>
              <a:gd name="connsiteY3" fmla="*/ 23 h 73009"/>
              <a:gd name="connsiteX4" fmla="*/ 72662 w 967163"/>
              <a:gd name="connsiteY4" fmla="*/ 35555 h 73009"/>
              <a:gd name="connsiteX5" fmla="*/ 967163 w 967163"/>
              <a:gd name="connsiteY5" fmla="*/ 58900 h 73009"/>
              <a:gd name="connsiteX0" fmla="*/ 73242 w 967163"/>
              <a:gd name="connsiteY0" fmla="*/ 37354 h 73847"/>
              <a:gd name="connsiteX1" fmla="*/ 36621 w 967163"/>
              <a:gd name="connsiteY1" fmla="*/ 73847 h 73847"/>
              <a:gd name="connsiteX2" fmla="*/ 0 w 967163"/>
              <a:gd name="connsiteY2" fmla="*/ 37354 h 73847"/>
              <a:gd name="connsiteX3" fmla="*/ 36621 w 967163"/>
              <a:gd name="connsiteY3" fmla="*/ 861 h 73847"/>
              <a:gd name="connsiteX4" fmla="*/ 75076 w 967163"/>
              <a:gd name="connsiteY4" fmla="*/ 30760 h 73847"/>
              <a:gd name="connsiteX5" fmla="*/ 967163 w 967163"/>
              <a:gd name="connsiteY5" fmla="*/ 59738 h 73847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467 w 967163"/>
              <a:gd name="connsiteY4" fmla="*/ 36337 h 72987"/>
              <a:gd name="connsiteX5" fmla="*/ 967163 w 967163"/>
              <a:gd name="connsiteY5" fmla="*/ 58878 h 72987"/>
              <a:gd name="connsiteX0" fmla="*/ 73242 w 967163"/>
              <a:gd name="connsiteY0" fmla="*/ 38590 h 75083"/>
              <a:gd name="connsiteX1" fmla="*/ 36621 w 967163"/>
              <a:gd name="connsiteY1" fmla="*/ 75083 h 75083"/>
              <a:gd name="connsiteX2" fmla="*/ 0 w 967163"/>
              <a:gd name="connsiteY2" fmla="*/ 38590 h 75083"/>
              <a:gd name="connsiteX3" fmla="*/ 36621 w 967163"/>
              <a:gd name="connsiteY3" fmla="*/ 2097 h 75083"/>
              <a:gd name="connsiteX4" fmla="*/ 78295 w 967163"/>
              <a:gd name="connsiteY4" fmla="*/ 27973 h 75083"/>
              <a:gd name="connsiteX5" fmla="*/ 967163 w 967163"/>
              <a:gd name="connsiteY5" fmla="*/ 60974 h 75083"/>
              <a:gd name="connsiteX0" fmla="*/ 73242 w 967163"/>
              <a:gd name="connsiteY0" fmla="*/ 36517 h 73010"/>
              <a:gd name="connsiteX1" fmla="*/ 36621 w 967163"/>
              <a:gd name="connsiteY1" fmla="*/ 73010 h 73010"/>
              <a:gd name="connsiteX2" fmla="*/ 0 w 967163"/>
              <a:gd name="connsiteY2" fmla="*/ 36517 h 73010"/>
              <a:gd name="connsiteX3" fmla="*/ 36621 w 967163"/>
              <a:gd name="connsiteY3" fmla="*/ 24 h 73010"/>
              <a:gd name="connsiteX4" fmla="*/ 73467 w 967163"/>
              <a:gd name="connsiteY4" fmla="*/ 35556 h 73010"/>
              <a:gd name="connsiteX5" fmla="*/ 967163 w 967163"/>
              <a:gd name="connsiteY5" fmla="*/ 58901 h 73010"/>
              <a:gd name="connsiteX0" fmla="*/ 73242 w 967163"/>
              <a:gd name="connsiteY0" fmla="*/ 37791 h 74284"/>
              <a:gd name="connsiteX1" fmla="*/ 36621 w 967163"/>
              <a:gd name="connsiteY1" fmla="*/ 74284 h 74284"/>
              <a:gd name="connsiteX2" fmla="*/ 0 w 967163"/>
              <a:gd name="connsiteY2" fmla="*/ 37791 h 74284"/>
              <a:gd name="connsiteX3" fmla="*/ 36621 w 967163"/>
              <a:gd name="connsiteY3" fmla="*/ 1298 h 74284"/>
              <a:gd name="connsiteX4" fmla="*/ 77088 w 967163"/>
              <a:gd name="connsiteY4" fmla="*/ 29588 h 74284"/>
              <a:gd name="connsiteX5" fmla="*/ 967163 w 967163"/>
              <a:gd name="connsiteY5" fmla="*/ 60175 h 74284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065 w 967163"/>
              <a:gd name="connsiteY4" fmla="*/ 36740 h 72987"/>
              <a:gd name="connsiteX5" fmla="*/ 967163 w 967163"/>
              <a:gd name="connsiteY5" fmla="*/ 58878 h 72987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065 w 967163"/>
              <a:gd name="connsiteY4" fmla="*/ 36740 h 72987"/>
              <a:gd name="connsiteX5" fmla="*/ 967163 w 967163"/>
              <a:gd name="connsiteY5" fmla="*/ 58878 h 72987"/>
              <a:gd name="connsiteX0" fmla="*/ 71230 w 965151"/>
              <a:gd name="connsiteY0" fmla="*/ 36494 h 72987"/>
              <a:gd name="connsiteX1" fmla="*/ 34609 w 965151"/>
              <a:gd name="connsiteY1" fmla="*/ 72987 h 72987"/>
              <a:gd name="connsiteX2" fmla="*/ 0 w 965151"/>
              <a:gd name="connsiteY2" fmla="*/ 36494 h 72987"/>
              <a:gd name="connsiteX3" fmla="*/ 34609 w 965151"/>
              <a:gd name="connsiteY3" fmla="*/ 1 h 72987"/>
              <a:gd name="connsiteX4" fmla="*/ 71053 w 965151"/>
              <a:gd name="connsiteY4" fmla="*/ 36740 h 72987"/>
              <a:gd name="connsiteX5" fmla="*/ 965151 w 965151"/>
              <a:gd name="connsiteY5" fmla="*/ 58878 h 72987"/>
              <a:gd name="connsiteX0" fmla="*/ 75656 w 969577"/>
              <a:gd name="connsiteY0" fmla="*/ 36494 h 72987"/>
              <a:gd name="connsiteX1" fmla="*/ 39035 w 969577"/>
              <a:gd name="connsiteY1" fmla="*/ 72987 h 72987"/>
              <a:gd name="connsiteX2" fmla="*/ 0 w 969577"/>
              <a:gd name="connsiteY2" fmla="*/ 36494 h 72987"/>
              <a:gd name="connsiteX3" fmla="*/ 39035 w 969577"/>
              <a:gd name="connsiteY3" fmla="*/ 1 h 72987"/>
              <a:gd name="connsiteX4" fmla="*/ 75479 w 969577"/>
              <a:gd name="connsiteY4" fmla="*/ 36740 h 72987"/>
              <a:gd name="connsiteX5" fmla="*/ 969577 w 969577"/>
              <a:gd name="connsiteY5" fmla="*/ 58878 h 72987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065 w 967163"/>
              <a:gd name="connsiteY4" fmla="*/ 36740 h 72987"/>
              <a:gd name="connsiteX5" fmla="*/ 967163 w 967163"/>
              <a:gd name="connsiteY5" fmla="*/ 58878 h 72987"/>
              <a:gd name="connsiteX0" fmla="*/ 73244 w 967165"/>
              <a:gd name="connsiteY0" fmla="*/ 36494 h 77412"/>
              <a:gd name="connsiteX1" fmla="*/ 35014 w 967165"/>
              <a:gd name="connsiteY1" fmla="*/ 77412 h 77412"/>
              <a:gd name="connsiteX2" fmla="*/ 2 w 967165"/>
              <a:gd name="connsiteY2" fmla="*/ 36494 h 77412"/>
              <a:gd name="connsiteX3" fmla="*/ 36623 w 967165"/>
              <a:gd name="connsiteY3" fmla="*/ 1 h 77412"/>
              <a:gd name="connsiteX4" fmla="*/ 73067 w 967165"/>
              <a:gd name="connsiteY4" fmla="*/ 36740 h 77412"/>
              <a:gd name="connsiteX5" fmla="*/ 967165 w 967165"/>
              <a:gd name="connsiteY5" fmla="*/ 58878 h 77412"/>
              <a:gd name="connsiteX0" fmla="*/ 73243 w 967164"/>
              <a:gd name="connsiteY0" fmla="*/ 36494 h 72986"/>
              <a:gd name="connsiteX1" fmla="*/ 35818 w 967164"/>
              <a:gd name="connsiteY1" fmla="*/ 72986 h 72986"/>
              <a:gd name="connsiteX2" fmla="*/ 1 w 967164"/>
              <a:gd name="connsiteY2" fmla="*/ 36494 h 72986"/>
              <a:gd name="connsiteX3" fmla="*/ 36622 w 967164"/>
              <a:gd name="connsiteY3" fmla="*/ 1 h 72986"/>
              <a:gd name="connsiteX4" fmla="*/ 73066 w 967164"/>
              <a:gd name="connsiteY4" fmla="*/ 36740 h 72986"/>
              <a:gd name="connsiteX5" fmla="*/ 967164 w 967164"/>
              <a:gd name="connsiteY5" fmla="*/ 58878 h 72986"/>
              <a:gd name="connsiteX0" fmla="*/ 73242 w 967163"/>
              <a:gd name="connsiteY0" fmla="*/ 36494 h 75400"/>
              <a:gd name="connsiteX1" fmla="*/ 36622 w 967163"/>
              <a:gd name="connsiteY1" fmla="*/ 75400 h 75400"/>
              <a:gd name="connsiteX2" fmla="*/ 0 w 967163"/>
              <a:gd name="connsiteY2" fmla="*/ 36494 h 75400"/>
              <a:gd name="connsiteX3" fmla="*/ 36621 w 967163"/>
              <a:gd name="connsiteY3" fmla="*/ 1 h 75400"/>
              <a:gd name="connsiteX4" fmla="*/ 73065 w 967163"/>
              <a:gd name="connsiteY4" fmla="*/ 36740 h 75400"/>
              <a:gd name="connsiteX5" fmla="*/ 967163 w 967163"/>
              <a:gd name="connsiteY5" fmla="*/ 58878 h 75400"/>
              <a:gd name="connsiteX0" fmla="*/ 73242 w 967163"/>
              <a:gd name="connsiteY0" fmla="*/ 36494 h 73791"/>
              <a:gd name="connsiteX1" fmla="*/ 35817 w 967163"/>
              <a:gd name="connsiteY1" fmla="*/ 73791 h 73791"/>
              <a:gd name="connsiteX2" fmla="*/ 0 w 967163"/>
              <a:gd name="connsiteY2" fmla="*/ 36494 h 73791"/>
              <a:gd name="connsiteX3" fmla="*/ 36621 w 967163"/>
              <a:gd name="connsiteY3" fmla="*/ 1 h 73791"/>
              <a:gd name="connsiteX4" fmla="*/ 73065 w 967163"/>
              <a:gd name="connsiteY4" fmla="*/ 36740 h 73791"/>
              <a:gd name="connsiteX5" fmla="*/ 967163 w 967163"/>
              <a:gd name="connsiteY5" fmla="*/ 58878 h 73791"/>
              <a:gd name="connsiteX0" fmla="*/ 73242 w 967163"/>
              <a:gd name="connsiteY0" fmla="*/ 36494 h 77814"/>
              <a:gd name="connsiteX1" fmla="*/ 35817 w 967163"/>
              <a:gd name="connsiteY1" fmla="*/ 77814 h 77814"/>
              <a:gd name="connsiteX2" fmla="*/ 0 w 967163"/>
              <a:gd name="connsiteY2" fmla="*/ 36494 h 77814"/>
              <a:gd name="connsiteX3" fmla="*/ 36621 w 967163"/>
              <a:gd name="connsiteY3" fmla="*/ 1 h 77814"/>
              <a:gd name="connsiteX4" fmla="*/ 73065 w 967163"/>
              <a:gd name="connsiteY4" fmla="*/ 36740 h 77814"/>
              <a:gd name="connsiteX5" fmla="*/ 967163 w 967163"/>
              <a:gd name="connsiteY5" fmla="*/ 58878 h 77814"/>
              <a:gd name="connsiteX0" fmla="*/ 73242 w 967163"/>
              <a:gd name="connsiteY0" fmla="*/ 36494 h 73389"/>
              <a:gd name="connsiteX1" fmla="*/ 35817 w 967163"/>
              <a:gd name="connsiteY1" fmla="*/ 73389 h 73389"/>
              <a:gd name="connsiteX2" fmla="*/ 0 w 967163"/>
              <a:gd name="connsiteY2" fmla="*/ 36494 h 73389"/>
              <a:gd name="connsiteX3" fmla="*/ 36621 w 967163"/>
              <a:gd name="connsiteY3" fmla="*/ 1 h 73389"/>
              <a:gd name="connsiteX4" fmla="*/ 73065 w 967163"/>
              <a:gd name="connsiteY4" fmla="*/ 36740 h 73389"/>
              <a:gd name="connsiteX5" fmla="*/ 967163 w 967163"/>
              <a:gd name="connsiteY5" fmla="*/ 58878 h 73389"/>
              <a:gd name="connsiteX0" fmla="*/ 84507 w 978428"/>
              <a:gd name="connsiteY0" fmla="*/ 36495 h 73391"/>
              <a:gd name="connsiteX1" fmla="*/ 47082 w 978428"/>
              <a:gd name="connsiteY1" fmla="*/ 73390 h 73391"/>
              <a:gd name="connsiteX2" fmla="*/ 0 w 978428"/>
              <a:gd name="connsiteY2" fmla="*/ 37702 h 73391"/>
              <a:gd name="connsiteX3" fmla="*/ 47886 w 978428"/>
              <a:gd name="connsiteY3" fmla="*/ 2 h 73391"/>
              <a:gd name="connsiteX4" fmla="*/ 84330 w 978428"/>
              <a:gd name="connsiteY4" fmla="*/ 36741 h 73391"/>
              <a:gd name="connsiteX5" fmla="*/ 978428 w 978428"/>
              <a:gd name="connsiteY5" fmla="*/ 58879 h 73391"/>
              <a:gd name="connsiteX0" fmla="*/ 73645 w 967566"/>
              <a:gd name="connsiteY0" fmla="*/ 36494 h 73389"/>
              <a:gd name="connsiteX1" fmla="*/ 36220 w 967566"/>
              <a:gd name="connsiteY1" fmla="*/ 73389 h 73389"/>
              <a:gd name="connsiteX2" fmla="*/ 1 w 967566"/>
              <a:gd name="connsiteY2" fmla="*/ 37299 h 73389"/>
              <a:gd name="connsiteX3" fmla="*/ 37024 w 967566"/>
              <a:gd name="connsiteY3" fmla="*/ 1 h 73389"/>
              <a:gd name="connsiteX4" fmla="*/ 73468 w 967566"/>
              <a:gd name="connsiteY4" fmla="*/ 36740 h 73389"/>
              <a:gd name="connsiteX5" fmla="*/ 967566 w 967566"/>
              <a:gd name="connsiteY5" fmla="*/ 58878 h 73389"/>
              <a:gd name="connsiteX0" fmla="*/ 93760 w 987681"/>
              <a:gd name="connsiteY0" fmla="*/ 36494 h 73390"/>
              <a:gd name="connsiteX1" fmla="*/ 56335 w 987681"/>
              <a:gd name="connsiteY1" fmla="*/ 73389 h 73390"/>
              <a:gd name="connsiteX2" fmla="*/ 0 w 987681"/>
              <a:gd name="connsiteY2" fmla="*/ 35287 h 73390"/>
              <a:gd name="connsiteX3" fmla="*/ 57139 w 987681"/>
              <a:gd name="connsiteY3" fmla="*/ 1 h 73390"/>
              <a:gd name="connsiteX4" fmla="*/ 93583 w 987681"/>
              <a:gd name="connsiteY4" fmla="*/ 36740 h 73390"/>
              <a:gd name="connsiteX5" fmla="*/ 987681 w 987681"/>
              <a:gd name="connsiteY5" fmla="*/ 58878 h 73390"/>
              <a:gd name="connsiteX0" fmla="*/ 73645 w 967566"/>
              <a:gd name="connsiteY0" fmla="*/ 36494 h 73389"/>
              <a:gd name="connsiteX1" fmla="*/ 36220 w 967566"/>
              <a:gd name="connsiteY1" fmla="*/ 73389 h 73389"/>
              <a:gd name="connsiteX2" fmla="*/ 1 w 967566"/>
              <a:gd name="connsiteY2" fmla="*/ 37299 h 73389"/>
              <a:gd name="connsiteX3" fmla="*/ 37024 w 967566"/>
              <a:gd name="connsiteY3" fmla="*/ 1 h 73389"/>
              <a:gd name="connsiteX4" fmla="*/ 73468 w 967566"/>
              <a:gd name="connsiteY4" fmla="*/ 36740 h 73389"/>
              <a:gd name="connsiteX5" fmla="*/ 967566 w 967566"/>
              <a:gd name="connsiteY5" fmla="*/ 58878 h 73389"/>
              <a:gd name="connsiteX0" fmla="*/ 73652 w 967573"/>
              <a:gd name="connsiteY0" fmla="*/ 36494 h 73390"/>
              <a:gd name="connsiteX1" fmla="*/ 36227 w 967573"/>
              <a:gd name="connsiteY1" fmla="*/ 73389 h 73390"/>
              <a:gd name="connsiteX2" fmla="*/ 8 w 967573"/>
              <a:gd name="connsiteY2" fmla="*/ 37299 h 73390"/>
              <a:gd name="connsiteX3" fmla="*/ 37031 w 967573"/>
              <a:gd name="connsiteY3" fmla="*/ 1 h 73390"/>
              <a:gd name="connsiteX4" fmla="*/ 73475 w 967573"/>
              <a:gd name="connsiteY4" fmla="*/ 36740 h 73390"/>
              <a:gd name="connsiteX5" fmla="*/ 967573 w 967573"/>
              <a:gd name="connsiteY5" fmla="*/ 58878 h 73390"/>
              <a:gd name="connsiteX0" fmla="*/ 73655 w 967576"/>
              <a:gd name="connsiteY0" fmla="*/ 36494 h 73487"/>
              <a:gd name="connsiteX1" fmla="*/ 36230 w 967576"/>
              <a:gd name="connsiteY1" fmla="*/ 73389 h 73487"/>
              <a:gd name="connsiteX2" fmla="*/ 11 w 967576"/>
              <a:gd name="connsiteY2" fmla="*/ 37299 h 73487"/>
              <a:gd name="connsiteX3" fmla="*/ 37034 w 967576"/>
              <a:gd name="connsiteY3" fmla="*/ 1 h 73487"/>
              <a:gd name="connsiteX4" fmla="*/ 73478 w 967576"/>
              <a:gd name="connsiteY4" fmla="*/ 36740 h 73487"/>
              <a:gd name="connsiteX5" fmla="*/ 967576 w 967576"/>
              <a:gd name="connsiteY5" fmla="*/ 58878 h 73487"/>
              <a:gd name="connsiteX0" fmla="*/ 73655 w 967576"/>
              <a:gd name="connsiteY0" fmla="*/ 36494 h 73407"/>
              <a:gd name="connsiteX1" fmla="*/ 36230 w 967576"/>
              <a:gd name="connsiteY1" fmla="*/ 73389 h 73407"/>
              <a:gd name="connsiteX2" fmla="*/ 11 w 967576"/>
              <a:gd name="connsiteY2" fmla="*/ 37299 h 73407"/>
              <a:gd name="connsiteX3" fmla="*/ 37034 w 967576"/>
              <a:gd name="connsiteY3" fmla="*/ 1 h 73407"/>
              <a:gd name="connsiteX4" fmla="*/ 73478 w 967576"/>
              <a:gd name="connsiteY4" fmla="*/ 36740 h 73407"/>
              <a:gd name="connsiteX5" fmla="*/ 967576 w 967576"/>
              <a:gd name="connsiteY5" fmla="*/ 58878 h 73407"/>
              <a:gd name="connsiteX0" fmla="*/ 73676 w 967597"/>
              <a:gd name="connsiteY0" fmla="*/ 36494 h 73407"/>
              <a:gd name="connsiteX1" fmla="*/ 36251 w 967597"/>
              <a:gd name="connsiteY1" fmla="*/ 73389 h 73407"/>
              <a:gd name="connsiteX2" fmla="*/ 32 w 967597"/>
              <a:gd name="connsiteY2" fmla="*/ 37299 h 73407"/>
              <a:gd name="connsiteX3" fmla="*/ 37055 w 967597"/>
              <a:gd name="connsiteY3" fmla="*/ 1 h 73407"/>
              <a:gd name="connsiteX4" fmla="*/ 73499 w 967597"/>
              <a:gd name="connsiteY4" fmla="*/ 36740 h 73407"/>
              <a:gd name="connsiteX5" fmla="*/ 967597 w 967597"/>
              <a:gd name="connsiteY5" fmla="*/ 58878 h 73407"/>
              <a:gd name="connsiteX0" fmla="*/ 73647 w 967568"/>
              <a:gd name="connsiteY0" fmla="*/ 36494 h 73407"/>
              <a:gd name="connsiteX1" fmla="*/ 36222 w 967568"/>
              <a:gd name="connsiteY1" fmla="*/ 73389 h 73407"/>
              <a:gd name="connsiteX2" fmla="*/ 3 w 967568"/>
              <a:gd name="connsiteY2" fmla="*/ 37299 h 73407"/>
              <a:gd name="connsiteX3" fmla="*/ 37026 w 967568"/>
              <a:gd name="connsiteY3" fmla="*/ 1 h 73407"/>
              <a:gd name="connsiteX4" fmla="*/ 73470 w 967568"/>
              <a:gd name="connsiteY4" fmla="*/ 36740 h 73407"/>
              <a:gd name="connsiteX5" fmla="*/ 967568 w 967568"/>
              <a:gd name="connsiteY5" fmla="*/ 58878 h 73407"/>
              <a:gd name="connsiteX0" fmla="*/ 73676 w 967597"/>
              <a:gd name="connsiteY0" fmla="*/ 36494 h 73407"/>
              <a:gd name="connsiteX1" fmla="*/ 36251 w 967597"/>
              <a:gd name="connsiteY1" fmla="*/ 73389 h 73407"/>
              <a:gd name="connsiteX2" fmla="*/ 32 w 967597"/>
              <a:gd name="connsiteY2" fmla="*/ 37299 h 73407"/>
              <a:gd name="connsiteX3" fmla="*/ 37055 w 967597"/>
              <a:gd name="connsiteY3" fmla="*/ 1 h 73407"/>
              <a:gd name="connsiteX4" fmla="*/ 73499 w 967597"/>
              <a:gd name="connsiteY4" fmla="*/ 36740 h 73407"/>
              <a:gd name="connsiteX5" fmla="*/ 967597 w 967597"/>
              <a:gd name="connsiteY5" fmla="*/ 58878 h 73407"/>
              <a:gd name="connsiteX0" fmla="*/ 73658 w 967579"/>
              <a:gd name="connsiteY0" fmla="*/ 36494 h 73407"/>
              <a:gd name="connsiteX1" fmla="*/ 36233 w 967579"/>
              <a:gd name="connsiteY1" fmla="*/ 73389 h 73407"/>
              <a:gd name="connsiteX2" fmla="*/ 14 w 967579"/>
              <a:gd name="connsiteY2" fmla="*/ 37299 h 73407"/>
              <a:gd name="connsiteX3" fmla="*/ 37037 w 967579"/>
              <a:gd name="connsiteY3" fmla="*/ 1 h 73407"/>
              <a:gd name="connsiteX4" fmla="*/ 73481 w 967579"/>
              <a:gd name="connsiteY4" fmla="*/ 36740 h 73407"/>
              <a:gd name="connsiteX5" fmla="*/ 967579 w 967579"/>
              <a:gd name="connsiteY5" fmla="*/ 58878 h 73407"/>
              <a:gd name="connsiteX0" fmla="*/ 73644 w 967565"/>
              <a:gd name="connsiteY0" fmla="*/ 36494 h 73407"/>
              <a:gd name="connsiteX1" fmla="*/ 36219 w 967565"/>
              <a:gd name="connsiteY1" fmla="*/ 73389 h 73407"/>
              <a:gd name="connsiteX2" fmla="*/ 0 w 967565"/>
              <a:gd name="connsiteY2" fmla="*/ 37299 h 73407"/>
              <a:gd name="connsiteX3" fmla="*/ 37023 w 967565"/>
              <a:gd name="connsiteY3" fmla="*/ 1 h 73407"/>
              <a:gd name="connsiteX4" fmla="*/ 73467 w 967565"/>
              <a:gd name="connsiteY4" fmla="*/ 36740 h 73407"/>
              <a:gd name="connsiteX5" fmla="*/ 967565 w 967565"/>
              <a:gd name="connsiteY5" fmla="*/ 58878 h 73407"/>
              <a:gd name="connsiteX0" fmla="*/ 73644 w 967565"/>
              <a:gd name="connsiteY0" fmla="*/ 36530 h 73443"/>
              <a:gd name="connsiteX1" fmla="*/ 36219 w 967565"/>
              <a:gd name="connsiteY1" fmla="*/ 73425 h 73443"/>
              <a:gd name="connsiteX2" fmla="*/ 0 w 967565"/>
              <a:gd name="connsiteY2" fmla="*/ 37335 h 73443"/>
              <a:gd name="connsiteX3" fmla="*/ 37023 w 967565"/>
              <a:gd name="connsiteY3" fmla="*/ 37 h 73443"/>
              <a:gd name="connsiteX4" fmla="*/ 73467 w 967565"/>
              <a:gd name="connsiteY4" fmla="*/ 36776 h 73443"/>
              <a:gd name="connsiteX5" fmla="*/ 967565 w 967565"/>
              <a:gd name="connsiteY5" fmla="*/ 58914 h 73443"/>
              <a:gd name="connsiteX0" fmla="*/ 73644 w 967565"/>
              <a:gd name="connsiteY0" fmla="*/ 36501 h 73414"/>
              <a:gd name="connsiteX1" fmla="*/ 36219 w 967565"/>
              <a:gd name="connsiteY1" fmla="*/ 73396 h 73414"/>
              <a:gd name="connsiteX2" fmla="*/ 0 w 967565"/>
              <a:gd name="connsiteY2" fmla="*/ 37306 h 73414"/>
              <a:gd name="connsiteX3" fmla="*/ 37023 w 967565"/>
              <a:gd name="connsiteY3" fmla="*/ 8 h 73414"/>
              <a:gd name="connsiteX4" fmla="*/ 73467 w 967565"/>
              <a:gd name="connsiteY4" fmla="*/ 36747 h 73414"/>
              <a:gd name="connsiteX5" fmla="*/ 967565 w 967565"/>
              <a:gd name="connsiteY5" fmla="*/ 58885 h 73414"/>
              <a:gd name="connsiteX0" fmla="*/ 73644 w 967565"/>
              <a:gd name="connsiteY0" fmla="*/ 36514 h 73427"/>
              <a:gd name="connsiteX1" fmla="*/ 36219 w 967565"/>
              <a:gd name="connsiteY1" fmla="*/ 73409 h 73427"/>
              <a:gd name="connsiteX2" fmla="*/ 0 w 967565"/>
              <a:gd name="connsiteY2" fmla="*/ 37319 h 73427"/>
              <a:gd name="connsiteX3" fmla="*/ 37023 w 967565"/>
              <a:gd name="connsiteY3" fmla="*/ 21 h 73427"/>
              <a:gd name="connsiteX4" fmla="*/ 73467 w 967565"/>
              <a:gd name="connsiteY4" fmla="*/ 36760 h 73427"/>
              <a:gd name="connsiteX5" fmla="*/ 967565 w 967565"/>
              <a:gd name="connsiteY5" fmla="*/ 58898 h 73427"/>
              <a:gd name="connsiteX0" fmla="*/ 73644 w 967565"/>
              <a:gd name="connsiteY0" fmla="*/ 36509 h 73422"/>
              <a:gd name="connsiteX1" fmla="*/ 36219 w 967565"/>
              <a:gd name="connsiteY1" fmla="*/ 73404 h 73422"/>
              <a:gd name="connsiteX2" fmla="*/ 0 w 967565"/>
              <a:gd name="connsiteY2" fmla="*/ 37314 h 73422"/>
              <a:gd name="connsiteX3" fmla="*/ 37023 w 967565"/>
              <a:gd name="connsiteY3" fmla="*/ 16 h 73422"/>
              <a:gd name="connsiteX4" fmla="*/ 73467 w 967565"/>
              <a:gd name="connsiteY4" fmla="*/ 36755 h 73422"/>
              <a:gd name="connsiteX5" fmla="*/ 967565 w 967565"/>
              <a:gd name="connsiteY5" fmla="*/ 58893 h 73422"/>
              <a:gd name="connsiteX0" fmla="*/ 73644 w 967565"/>
              <a:gd name="connsiteY0" fmla="*/ 36509 h 73422"/>
              <a:gd name="connsiteX1" fmla="*/ 36219 w 967565"/>
              <a:gd name="connsiteY1" fmla="*/ 73404 h 73422"/>
              <a:gd name="connsiteX2" fmla="*/ 0 w 967565"/>
              <a:gd name="connsiteY2" fmla="*/ 37314 h 73422"/>
              <a:gd name="connsiteX3" fmla="*/ 37023 w 967565"/>
              <a:gd name="connsiteY3" fmla="*/ 16 h 73422"/>
              <a:gd name="connsiteX4" fmla="*/ 73467 w 967565"/>
              <a:gd name="connsiteY4" fmla="*/ 36755 h 73422"/>
              <a:gd name="connsiteX5" fmla="*/ 967565 w 967565"/>
              <a:gd name="connsiteY5" fmla="*/ 58893 h 73422"/>
              <a:gd name="connsiteX0" fmla="*/ 73644 w 967565"/>
              <a:gd name="connsiteY0" fmla="*/ 36509 h 73404"/>
              <a:gd name="connsiteX1" fmla="*/ 36219 w 967565"/>
              <a:gd name="connsiteY1" fmla="*/ 73404 h 73404"/>
              <a:gd name="connsiteX2" fmla="*/ 0 w 967565"/>
              <a:gd name="connsiteY2" fmla="*/ 37314 h 73404"/>
              <a:gd name="connsiteX3" fmla="*/ 37023 w 967565"/>
              <a:gd name="connsiteY3" fmla="*/ 16 h 73404"/>
              <a:gd name="connsiteX4" fmla="*/ 73467 w 967565"/>
              <a:gd name="connsiteY4" fmla="*/ 36755 h 73404"/>
              <a:gd name="connsiteX5" fmla="*/ 967565 w 967565"/>
              <a:gd name="connsiteY5" fmla="*/ 58893 h 73404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1 h 73442"/>
              <a:gd name="connsiteX1" fmla="*/ 36219 w 967565"/>
              <a:gd name="connsiteY1" fmla="*/ 73396 h 73442"/>
              <a:gd name="connsiteX2" fmla="*/ 0 w 967565"/>
              <a:gd name="connsiteY2" fmla="*/ 37306 h 73442"/>
              <a:gd name="connsiteX3" fmla="*/ 37023 w 967565"/>
              <a:gd name="connsiteY3" fmla="*/ 8 h 73442"/>
              <a:gd name="connsiteX4" fmla="*/ 73467 w 967565"/>
              <a:gd name="connsiteY4" fmla="*/ 36747 h 73442"/>
              <a:gd name="connsiteX5" fmla="*/ 967565 w 967565"/>
              <a:gd name="connsiteY5" fmla="*/ 58885 h 73442"/>
              <a:gd name="connsiteX0" fmla="*/ 73644 w 967565"/>
              <a:gd name="connsiteY0" fmla="*/ 36501 h 73442"/>
              <a:gd name="connsiteX1" fmla="*/ 36219 w 967565"/>
              <a:gd name="connsiteY1" fmla="*/ 73396 h 73442"/>
              <a:gd name="connsiteX2" fmla="*/ 0 w 967565"/>
              <a:gd name="connsiteY2" fmla="*/ 37306 h 73442"/>
              <a:gd name="connsiteX3" fmla="*/ 37023 w 967565"/>
              <a:gd name="connsiteY3" fmla="*/ 8 h 73442"/>
              <a:gd name="connsiteX4" fmla="*/ 73467 w 967565"/>
              <a:gd name="connsiteY4" fmla="*/ 36747 h 73442"/>
              <a:gd name="connsiteX5" fmla="*/ 967565 w 967565"/>
              <a:gd name="connsiteY5" fmla="*/ 58885 h 73442"/>
              <a:gd name="connsiteX0" fmla="*/ 73644 w 967565"/>
              <a:gd name="connsiteY0" fmla="*/ 36501 h 73442"/>
              <a:gd name="connsiteX1" fmla="*/ 36219 w 967565"/>
              <a:gd name="connsiteY1" fmla="*/ 73396 h 73442"/>
              <a:gd name="connsiteX2" fmla="*/ 0 w 967565"/>
              <a:gd name="connsiteY2" fmla="*/ 37306 h 73442"/>
              <a:gd name="connsiteX3" fmla="*/ 37023 w 967565"/>
              <a:gd name="connsiteY3" fmla="*/ 8 h 73442"/>
              <a:gd name="connsiteX4" fmla="*/ 72260 w 967565"/>
              <a:gd name="connsiteY4" fmla="*/ 36345 h 73442"/>
              <a:gd name="connsiteX5" fmla="*/ 967565 w 967565"/>
              <a:gd name="connsiteY5" fmla="*/ 58885 h 73442"/>
              <a:gd name="connsiteX0" fmla="*/ 73644 w 967565"/>
              <a:gd name="connsiteY0" fmla="*/ 36501 h 73396"/>
              <a:gd name="connsiteX1" fmla="*/ 36219 w 967565"/>
              <a:gd name="connsiteY1" fmla="*/ 73396 h 73396"/>
              <a:gd name="connsiteX2" fmla="*/ 0 w 967565"/>
              <a:gd name="connsiteY2" fmla="*/ 37306 h 73396"/>
              <a:gd name="connsiteX3" fmla="*/ 37023 w 967565"/>
              <a:gd name="connsiteY3" fmla="*/ 8 h 73396"/>
              <a:gd name="connsiteX4" fmla="*/ 72260 w 967565"/>
              <a:gd name="connsiteY4" fmla="*/ 36345 h 73396"/>
              <a:gd name="connsiteX5" fmla="*/ 967565 w 967565"/>
              <a:gd name="connsiteY5" fmla="*/ 58885 h 73396"/>
              <a:gd name="connsiteX0" fmla="*/ 73644 w 967565"/>
              <a:gd name="connsiteY0" fmla="*/ 36501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2260 w 967565"/>
              <a:gd name="connsiteY4" fmla="*/ 36345 h 73399"/>
              <a:gd name="connsiteX5" fmla="*/ 967565 w 967565"/>
              <a:gd name="connsiteY5" fmla="*/ 58885 h 73399"/>
              <a:gd name="connsiteX0" fmla="*/ 71632 w 967565"/>
              <a:gd name="connsiteY0" fmla="*/ 36903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2260 w 967565"/>
              <a:gd name="connsiteY4" fmla="*/ 36345 h 73399"/>
              <a:gd name="connsiteX5" fmla="*/ 967565 w 967565"/>
              <a:gd name="connsiteY5" fmla="*/ 58885 h 73399"/>
              <a:gd name="connsiteX0" fmla="*/ 71632 w 967565"/>
              <a:gd name="connsiteY0" fmla="*/ 36903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2260 w 967565"/>
              <a:gd name="connsiteY4" fmla="*/ 36345 h 73399"/>
              <a:gd name="connsiteX5" fmla="*/ 967565 w 967565"/>
              <a:gd name="connsiteY5" fmla="*/ 58885 h 73399"/>
              <a:gd name="connsiteX0" fmla="*/ 71632 w 967565"/>
              <a:gd name="connsiteY0" fmla="*/ 36903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2260 w 967565"/>
              <a:gd name="connsiteY4" fmla="*/ 36345 h 73398"/>
              <a:gd name="connsiteX5" fmla="*/ 967565 w 967565"/>
              <a:gd name="connsiteY5" fmla="*/ 58885 h 73398"/>
              <a:gd name="connsiteX0" fmla="*/ 71632 w 967565"/>
              <a:gd name="connsiteY0" fmla="*/ 36903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4448 w 967565"/>
              <a:gd name="connsiteY0" fmla="*/ 45352 h 73400"/>
              <a:gd name="connsiteX1" fmla="*/ 36219 w 967565"/>
              <a:gd name="connsiteY1" fmla="*/ 73396 h 73400"/>
              <a:gd name="connsiteX2" fmla="*/ 0 w 967565"/>
              <a:gd name="connsiteY2" fmla="*/ 37306 h 73400"/>
              <a:gd name="connsiteX3" fmla="*/ 37023 w 967565"/>
              <a:gd name="connsiteY3" fmla="*/ 8 h 73400"/>
              <a:gd name="connsiteX4" fmla="*/ 73065 w 967565"/>
              <a:gd name="connsiteY4" fmla="*/ 35540 h 73400"/>
              <a:gd name="connsiteX5" fmla="*/ 967565 w 967565"/>
              <a:gd name="connsiteY5" fmla="*/ 58885 h 73400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3065 w 967565"/>
              <a:gd name="connsiteY4" fmla="*/ 35540 h 73399"/>
              <a:gd name="connsiteX5" fmla="*/ 967565 w 967565"/>
              <a:gd name="connsiteY5" fmla="*/ 58885 h 73399"/>
              <a:gd name="connsiteX0" fmla="*/ 72839 w 967565"/>
              <a:gd name="connsiteY0" fmla="*/ 35294 h 73400"/>
              <a:gd name="connsiteX1" fmla="*/ 36219 w 967565"/>
              <a:gd name="connsiteY1" fmla="*/ 73396 h 73400"/>
              <a:gd name="connsiteX2" fmla="*/ 0 w 967565"/>
              <a:gd name="connsiteY2" fmla="*/ 37306 h 73400"/>
              <a:gd name="connsiteX3" fmla="*/ 37023 w 967565"/>
              <a:gd name="connsiteY3" fmla="*/ 8 h 73400"/>
              <a:gd name="connsiteX4" fmla="*/ 73065 w 967565"/>
              <a:gd name="connsiteY4" fmla="*/ 35540 h 73400"/>
              <a:gd name="connsiteX5" fmla="*/ 967565 w 967565"/>
              <a:gd name="connsiteY5" fmla="*/ 58885 h 73400"/>
              <a:gd name="connsiteX0" fmla="*/ 72839 w 967565"/>
              <a:gd name="connsiteY0" fmla="*/ 35294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3065 w 967565"/>
              <a:gd name="connsiteY4" fmla="*/ 35540 h 73399"/>
              <a:gd name="connsiteX5" fmla="*/ 967565 w 967565"/>
              <a:gd name="connsiteY5" fmla="*/ 58885 h 73399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7023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5816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5816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5816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1300939"/>
              <a:gd name="connsiteY0" fmla="*/ 35294 h 73398"/>
              <a:gd name="connsiteX1" fmla="*/ 36219 w 1300939"/>
              <a:gd name="connsiteY1" fmla="*/ 73396 h 73398"/>
              <a:gd name="connsiteX2" fmla="*/ 0 w 1300939"/>
              <a:gd name="connsiteY2" fmla="*/ 37306 h 73398"/>
              <a:gd name="connsiteX3" fmla="*/ 35816 w 1300939"/>
              <a:gd name="connsiteY3" fmla="*/ 8 h 73398"/>
              <a:gd name="connsiteX4" fmla="*/ 73065 w 1300939"/>
              <a:gd name="connsiteY4" fmla="*/ 35540 h 73398"/>
              <a:gd name="connsiteX5" fmla="*/ 1300939 w 1300939"/>
              <a:gd name="connsiteY5" fmla="*/ 65360 h 73398"/>
              <a:gd name="connsiteX0" fmla="*/ 72839 w 1745944"/>
              <a:gd name="connsiteY0" fmla="*/ 35294 h 73398"/>
              <a:gd name="connsiteX1" fmla="*/ 36219 w 1745944"/>
              <a:gd name="connsiteY1" fmla="*/ 73396 h 73398"/>
              <a:gd name="connsiteX2" fmla="*/ 0 w 1745944"/>
              <a:gd name="connsiteY2" fmla="*/ 37306 h 73398"/>
              <a:gd name="connsiteX3" fmla="*/ 35816 w 1745944"/>
              <a:gd name="connsiteY3" fmla="*/ 8 h 73398"/>
              <a:gd name="connsiteX4" fmla="*/ 73065 w 1745944"/>
              <a:gd name="connsiteY4" fmla="*/ 35540 h 73398"/>
              <a:gd name="connsiteX5" fmla="*/ 1745944 w 1745944"/>
              <a:gd name="connsiteY5" fmla="*/ 52049 h 73398"/>
              <a:gd name="connsiteX0" fmla="*/ 72839 w 2596021"/>
              <a:gd name="connsiteY0" fmla="*/ 35294 h 124463"/>
              <a:gd name="connsiteX1" fmla="*/ 36219 w 2596021"/>
              <a:gd name="connsiteY1" fmla="*/ 73396 h 124463"/>
              <a:gd name="connsiteX2" fmla="*/ 0 w 2596021"/>
              <a:gd name="connsiteY2" fmla="*/ 37306 h 124463"/>
              <a:gd name="connsiteX3" fmla="*/ 35816 w 2596021"/>
              <a:gd name="connsiteY3" fmla="*/ 8 h 124463"/>
              <a:gd name="connsiteX4" fmla="*/ 73065 w 2596021"/>
              <a:gd name="connsiteY4" fmla="*/ 35540 h 124463"/>
              <a:gd name="connsiteX5" fmla="*/ 2596020 w 2596021"/>
              <a:gd name="connsiteY5" fmla="*/ 124462 h 1244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96021" h="124463">
                <a:moveTo>
                  <a:pt x="72839" y="35294"/>
                </a:moveTo>
                <a:cubicBezTo>
                  <a:pt x="74850" y="55852"/>
                  <a:pt x="56538" y="73664"/>
                  <a:pt x="36219" y="73396"/>
                </a:cubicBezTo>
                <a:cubicBezTo>
                  <a:pt x="17508" y="72725"/>
                  <a:pt x="1073" y="59595"/>
                  <a:pt x="0" y="37306"/>
                </a:cubicBezTo>
                <a:cubicBezTo>
                  <a:pt x="536" y="8578"/>
                  <a:pt x="23974" y="-302"/>
                  <a:pt x="35816" y="8"/>
                </a:cubicBezTo>
                <a:cubicBezTo>
                  <a:pt x="50071" y="-85"/>
                  <a:pt x="72032" y="9592"/>
                  <a:pt x="73065" y="35540"/>
                </a:cubicBezTo>
                <a:lnTo>
                  <a:pt x="2596020" y="124462"/>
                </a:lnTo>
              </a:path>
            </a:pathLst>
          </a:custGeom>
          <a:solidFill>
            <a:schemeClr val="accent2"/>
          </a:solidFill>
          <a:ln w="22225">
            <a:solidFill>
              <a:schemeClr val="accent2"/>
            </a:solidFill>
            <a:miter lim="800000"/>
          </a:ln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                     </a:t>
            </a:r>
          </a:p>
        </p:txBody>
      </p:sp>
      <p:sp>
        <p:nvSpPr>
          <p:cNvPr id="44" name="Textplatzhalter 3"/>
          <p:cNvSpPr>
            <a:spLocks noGrp="1" noChangeAspect="1"/>
          </p:cNvSpPr>
          <p:nvPr>
            <p:ph type="body" sz="quarter" idx="56" hasCustomPrompt="1"/>
          </p:nvPr>
        </p:nvSpPr>
        <p:spPr bwMode="white">
          <a:xfrm rot="17090839">
            <a:off x="7964704" y="2808900"/>
            <a:ext cx="1284521" cy="54000"/>
          </a:xfrm>
          <a:custGeom>
            <a:avLst/>
            <a:gdLst>
              <a:gd name="connsiteX0" fmla="*/ 0 w 73241"/>
              <a:gd name="connsiteY0" fmla="*/ 36493 h 72986"/>
              <a:gd name="connsiteX1" fmla="*/ 36621 w 73241"/>
              <a:gd name="connsiteY1" fmla="*/ 0 h 72986"/>
              <a:gd name="connsiteX2" fmla="*/ 73242 w 73241"/>
              <a:gd name="connsiteY2" fmla="*/ 36493 h 72986"/>
              <a:gd name="connsiteX3" fmla="*/ 36621 w 73241"/>
              <a:gd name="connsiteY3" fmla="*/ 72986 h 72986"/>
              <a:gd name="connsiteX4" fmla="*/ 0 w 73241"/>
              <a:gd name="connsiteY4" fmla="*/ 36493 h 72986"/>
              <a:gd name="connsiteX0" fmla="*/ 73242 w 164682"/>
              <a:gd name="connsiteY0" fmla="*/ 36493 h 127933"/>
              <a:gd name="connsiteX1" fmla="*/ 36621 w 164682"/>
              <a:gd name="connsiteY1" fmla="*/ 72986 h 127933"/>
              <a:gd name="connsiteX2" fmla="*/ 0 w 164682"/>
              <a:gd name="connsiteY2" fmla="*/ 36493 h 127933"/>
              <a:gd name="connsiteX3" fmla="*/ 36621 w 164682"/>
              <a:gd name="connsiteY3" fmla="*/ 0 h 127933"/>
              <a:gd name="connsiteX4" fmla="*/ 164682 w 164682"/>
              <a:gd name="connsiteY4" fmla="*/ 127933 h 127933"/>
              <a:gd name="connsiteX0" fmla="*/ 119683 w 1020748"/>
              <a:gd name="connsiteY0" fmla="*/ 65383 h 101876"/>
              <a:gd name="connsiteX1" fmla="*/ 83062 w 1020748"/>
              <a:gd name="connsiteY1" fmla="*/ 101876 h 101876"/>
              <a:gd name="connsiteX2" fmla="*/ 46441 w 1020748"/>
              <a:gd name="connsiteY2" fmla="*/ 65383 h 101876"/>
              <a:gd name="connsiteX3" fmla="*/ 83062 w 1020748"/>
              <a:gd name="connsiteY3" fmla="*/ 28890 h 101876"/>
              <a:gd name="connsiteX4" fmla="*/ 1020748 w 1020748"/>
              <a:gd name="connsiteY4" fmla="*/ 59192 h 101876"/>
              <a:gd name="connsiteX0" fmla="*/ 73242 w 974307"/>
              <a:gd name="connsiteY0" fmla="*/ 66817 h 103310"/>
              <a:gd name="connsiteX1" fmla="*/ 36621 w 974307"/>
              <a:gd name="connsiteY1" fmla="*/ 103310 h 103310"/>
              <a:gd name="connsiteX2" fmla="*/ 0 w 974307"/>
              <a:gd name="connsiteY2" fmla="*/ 66817 h 103310"/>
              <a:gd name="connsiteX3" fmla="*/ 36621 w 974307"/>
              <a:gd name="connsiteY3" fmla="*/ 30324 h 103310"/>
              <a:gd name="connsiteX4" fmla="*/ 974307 w 974307"/>
              <a:gd name="connsiteY4" fmla="*/ 60626 h 103310"/>
              <a:gd name="connsiteX0" fmla="*/ 73242 w 974307"/>
              <a:gd name="connsiteY0" fmla="*/ 42200 h 78693"/>
              <a:gd name="connsiteX1" fmla="*/ 36621 w 974307"/>
              <a:gd name="connsiteY1" fmla="*/ 78693 h 78693"/>
              <a:gd name="connsiteX2" fmla="*/ 0 w 974307"/>
              <a:gd name="connsiteY2" fmla="*/ 42200 h 78693"/>
              <a:gd name="connsiteX3" fmla="*/ 36621 w 974307"/>
              <a:gd name="connsiteY3" fmla="*/ 5707 h 78693"/>
              <a:gd name="connsiteX4" fmla="*/ 80240 w 974307"/>
              <a:gd name="connsiteY4" fmla="*/ 3172 h 78693"/>
              <a:gd name="connsiteX5" fmla="*/ 974307 w 974307"/>
              <a:gd name="connsiteY5" fmla="*/ 36009 h 78693"/>
              <a:gd name="connsiteX0" fmla="*/ 75441 w 976506"/>
              <a:gd name="connsiteY0" fmla="*/ 36496 h 72989"/>
              <a:gd name="connsiteX1" fmla="*/ 38820 w 976506"/>
              <a:gd name="connsiteY1" fmla="*/ 72989 h 72989"/>
              <a:gd name="connsiteX2" fmla="*/ 2199 w 976506"/>
              <a:gd name="connsiteY2" fmla="*/ 36496 h 72989"/>
              <a:gd name="connsiteX3" fmla="*/ 38820 w 976506"/>
              <a:gd name="connsiteY3" fmla="*/ 3 h 72989"/>
              <a:gd name="connsiteX4" fmla="*/ 77677 w 976506"/>
              <a:gd name="connsiteY4" fmla="*/ 37949 h 72989"/>
              <a:gd name="connsiteX5" fmla="*/ 976506 w 976506"/>
              <a:gd name="connsiteY5" fmla="*/ 30305 h 72989"/>
              <a:gd name="connsiteX0" fmla="*/ 73242 w 974307"/>
              <a:gd name="connsiteY0" fmla="*/ 37247 h 73740"/>
              <a:gd name="connsiteX1" fmla="*/ 36621 w 974307"/>
              <a:gd name="connsiteY1" fmla="*/ 73740 h 73740"/>
              <a:gd name="connsiteX2" fmla="*/ 0 w 974307"/>
              <a:gd name="connsiteY2" fmla="*/ 37247 h 73740"/>
              <a:gd name="connsiteX3" fmla="*/ 36621 w 974307"/>
              <a:gd name="connsiteY3" fmla="*/ 754 h 73740"/>
              <a:gd name="connsiteX4" fmla="*/ 75478 w 974307"/>
              <a:gd name="connsiteY4" fmla="*/ 38700 h 73740"/>
              <a:gd name="connsiteX5" fmla="*/ 974307 w 974307"/>
              <a:gd name="connsiteY5" fmla="*/ 31056 h 73740"/>
              <a:gd name="connsiteX0" fmla="*/ 73242 w 974307"/>
              <a:gd name="connsiteY0" fmla="*/ 37247 h 73740"/>
              <a:gd name="connsiteX1" fmla="*/ 36621 w 974307"/>
              <a:gd name="connsiteY1" fmla="*/ 73740 h 73740"/>
              <a:gd name="connsiteX2" fmla="*/ 0 w 974307"/>
              <a:gd name="connsiteY2" fmla="*/ 37247 h 73740"/>
              <a:gd name="connsiteX3" fmla="*/ 36621 w 974307"/>
              <a:gd name="connsiteY3" fmla="*/ 754 h 73740"/>
              <a:gd name="connsiteX4" fmla="*/ 75478 w 974307"/>
              <a:gd name="connsiteY4" fmla="*/ 38700 h 73740"/>
              <a:gd name="connsiteX5" fmla="*/ 974307 w 974307"/>
              <a:gd name="connsiteY5" fmla="*/ 31056 h 73740"/>
              <a:gd name="connsiteX0" fmla="*/ 73242 w 974307"/>
              <a:gd name="connsiteY0" fmla="*/ 37247 h 73740"/>
              <a:gd name="connsiteX1" fmla="*/ 36621 w 974307"/>
              <a:gd name="connsiteY1" fmla="*/ 73740 h 73740"/>
              <a:gd name="connsiteX2" fmla="*/ 0 w 974307"/>
              <a:gd name="connsiteY2" fmla="*/ 37247 h 73740"/>
              <a:gd name="connsiteX3" fmla="*/ 36621 w 974307"/>
              <a:gd name="connsiteY3" fmla="*/ 754 h 73740"/>
              <a:gd name="connsiteX4" fmla="*/ 75478 w 974307"/>
              <a:gd name="connsiteY4" fmla="*/ 38700 h 73740"/>
              <a:gd name="connsiteX5" fmla="*/ 974307 w 974307"/>
              <a:gd name="connsiteY5" fmla="*/ 31056 h 73740"/>
              <a:gd name="connsiteX0" fmla="*/ 73242 w 974307"/>
              <a:gd name="connsiteY0" fmla="*/ 36496 h 72989"/>
              <a:gd name="connsiteX1" fmla="*/ 36621 w 974307"/>
              <a:gd name="connsiteY1" fmla="*/ 72989 h 72989"/>
              <a:gd name="connsiteX2" fmla="*/ 0 w 974307"/>
              <a:gd name="connsiteY2" fmla="*/ 36496 h 72989"/>
              <a:gd name="connsiteX3" fmla="*/ 36621 w 974307"/>
              <a:gd name="connsiteY3" fmla="*/ 3 h 72989"/>
              <a:gd name="connsiteX4" fmla="*/ 75478 w 974307"/>
              <a:gd name="connsiteY4" fmla="*/ 37949 h 72989"/>
              <a:gd name="connsiteX5" fmla="*/ 974307 w 974307"/>
              <a:gd name="connsiteY5" fmla="*/ 30305 h 72989"/>
              <a:gd name="connsiteX0" fmla="*/ 73242 w 967163"/>
              <a:gd name="connsiteY0" fmla="*/ 36496 h 72989"/>
              <a:gd name="connsiteX1" fmla="*/ 36621 w 967163"/>
              <a:gd name="connsiteY1" fmla="*/ 72989 h 72989"/>
              <a:gd name="connsiteX2" fmla="*/ 0 w 967163"/>
              <a:gd name="connsiteY2" fmla="*/ 36496 h 72989"/>
              <a:gd name="connsiteX3" fmla="*/ 36621 w 967163"/>
              <a:gd name="connsiteY3" fmla="*/ 3 h 72989"/>
              <a:gd name="connsiteX4" fmla="*/ 75478 w 967163"/>
              <a:gd name="connsiteY4" fmla="*/ 37949 h 72989"/>
              <a:gd name="connsiteX5" fmla="*/ 967163 w 967163"/>
              <a:gd name="connsiteY5" fmla="*/ 49355 h 72989"/>
              <a:gd name="connsiteX0" fmla="*/ 73242 w 967163"/>
              <a:gd name="connsiteY0" fmla="*/ 36496 h 72989"/>
              <a:gd name="connsiteX1" fmla="*/ 36621 w 967163"/>
              <a:gd name="connsiteY1" fmla="*/ 72989 h 72989"/>
              <a:gd name="connsiteX2" fmla="*/ 0 w 967163"/>
              <a:gd name="connsiteY2" fmla="*/ 36496 h 72989"/>
              <a:gd name="connsiteX3" fmla="*/ 36621 w 967163"/>
              <a:gd name="connsiteY3" fmla="*/ 3 h 72989"/>
              <a:gd name="connsiteX4" fmla="*/ 75478 w 967163"/>
              <a:gd name="connsiteY4" fmla="*/ 37949 h 72989"/>
              <a:gd name="connsiteX5" fmla="*/ 967163 w 967163"/>
              <a:gd name="connsiteY5" fmla="*/ 58880 h 72989"/>
              <a:gd name="connsiteX0" fmla="*/ 73242 w 967163"/>
              <a:gd name="connsiteY0" fmla="*/ 36516 h 73009"/>
              <a:gd name="connsiteX1" fmla="*/ 36621 w 967163"/>
              <a:gd name="connsiteY1" fmla="*/ 73009 h 73009"/>
              <a:gd name="connsiteX2" fmla="*/ 0 w 967163"/>
              <a:gd name="connsiteY2" fmla="*/ 36516 h 73009"/>
              <a:gd name="connsiteX3" fmla="*/ 36621 w 967163"/>
              <a:gd name="connsiteY3" fmla="*/ 23 h 73009"/>
              <a:gd name="connsiteX4" fmla="*/ 72662 w 967163"/>
              <a:gd name="connsiteY4" fmla="*/ 35555 h 73009"/>
              <a:gd name="connsiteX5" fmla="*/ 967163 w 967163"/>
              <a:gd name="connsiteY5" fmla="*/ 58900 h 73009"/>
              <a:gd name="connsiteX0" fmla="*/ 73242 w 967163"/>
              <a:gd name="connsiteY0" fmla="*/ 37354 h 73847"/>
              <a:gd name="connsiteX1" fmla="*/ 36621 w 967163"/>
              <a:gd name="connsiteY1" fmla="*/ 73847 h 73847"/>
              <a:gd name="connsiteX2" fmla="*/ 0 w 967163"/>
              <a:gd name="connsiteY2" fmla="*/ 37354 h 73847"/>
              <a:gd name="connsiteX3" fmla="*/ 36621 w 967163"/>
              <a:gd name="connsiteY3" fmla="*/ 861 h 73847"/>
              <a:gd name="connsiteX4" fmla="*/ 75076 w 967163"/>
              <a:gd name="connsiteY4" fmla="*/ 30760 h 73847"/>
              <a:gd name="connsiteX5" fmla="*/ 967163 w 967163"/>
              <a:gd name="connsiteY5" fmla="*/ 59738 h 73847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467 w 967163"/>
              <a:gd name="connsiteY4" fmla="*/ 36337 h 72987"/>
              <a:gd name="connsiteX5" fmla="*/ 967163 w 967163"/>
              <a:gd name="connsiteY5" fmla="*/ 58878 h 72987"/>
              <a:gd name="connsiteX0" fmla="*/ 73242 w 967163"/>
              <a:gd name="connsiteY0" fmla="*/ 38590 h 75083"/>
              <a:gd name="connsiteX1" fmla="*/ 36621 w 967163"/>
              <a:gd name="connsiteY1" fmla="*/ 75083 h 75083"/>
              <a:gd name="connsiteX2" fmla="*/ 0 w 967163"/>
              <a:gd name="connsiteY2" fmla="*/ 38590 h 75083"/>
              <a:gd name="connsiteX3" fmla="*/ 36621 w 967163"/>
              <a:gd name="connsiteY3" fmla="*/ 2097 h 75083"/>
              <a:gd name="connsiteX4" fmla="*/ 78295 w 967163"/>
              <a:gd name="connsiteY4" fmla="*/ 27973 h 75083"/>
              <a:gd name="connsiteX5" fmla="*/ 967163 w 967163"/>
              <a:gd name="connsiteY5" fmla="*/ 60974 h 75083"/>
              <a:gd name="connsiteX0" fmla="*/ 73242 w 967163"/>
              <a:gd name="connsiteY0" fmla="*/ 36517 h 73010"/>
              <a:gd name="connsiteX1" fmla="*/ 36621 w 967163"/>
              <a:gd name="connsiteY1" fmla="*/ 73010 h 73010"/>
              <a:gd name="connsiteX2" fmla="*/ 0 w 967163"/>
              <a:gd name="connsiteY2" fmla="*/ 36517 h 73010"/>
              <a:gd name="connsiteX3" fmla="*/ 36621 w 967163"/>
              <a:gd name="connsiteY3" fmla="*/ 24 h 73010"/>
              <a:gd name="connsiteX4" fmla="*/ 73467 w 967163"/>
              <a:gd name="connsiteY4" fmla="*/ 35556 h 73010"/>
              <a:gd name="connsiteX5" fmla="*/ 967163 w 967163"/>
              <a:gd name="connsiteY5" fmla="*/ 58901 h 73010"/>
              <a:gd name="connsiteX0" fmla="*/ 73242 w 967163"/>
              <a:gd name="connsiteY0" fmla="*/ 37791 h 74284"/>
              <a:gd name="connsiteX1" fmla="*/ 36621 w 967163"/>
              <a:gd name="connsiteY1" fmla="*/ 74284 h 74284"/>
              <a:gd name="connsiteX2" fmla="*/ 0 w 967163"/>
              <a:gd name="connsiteY2" fmla="*/ 37791 h 74284"/>
              <a:gd name="connsiteX3" fmla="*/ 36621 w 967163"/>
              <a:gd name="connsiteY3" fmla="*/ 1298 h 74284"/>
              <a:gd name="connsiteX4" fmla="*/ 77088 w 967163"/>
              <a:gd name="connsiteY4" fmla="*/ 29588 h 74284"/>
              <a:gd name="connsiteX5" fmla="*/ 967163 w 967163"/>
              <a:gd name="connsiteY5" fmla="*/ 60175 h 74284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065 w 967163"/>
              <a:gd name="connsiteY4" fmla="*/ 36740 h 72987"/>
              <a:gd name="connsiteX5" fmla="*/ 967163 w 967163"/>
              <a:gd name="connsiteY5" fmla="*/ 58878 h 72987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065 w 967163"/>
              <a:gd name="connsiteY4" fmla="*/ 36740 h 72987"/>
              <a:gd name="connsiteX5" fmla="*/ 967163 w 967163"/>
              <a:gd name="connsiteY5" fmla="*/ 58878 h 72987"/>
              <a:gd name="connsiteX0" fmla="*/ 71230 w 965151"/>
              <a:gd name="connsiteY0" fmla="*/ 36494 h 72987"/>
              <a:gd name="connsiteX1" fmla="*/ 34609 w 965151"/>
              <a:gd name="connsiteY1" fmla="*/ 72987 h 72987"/>
              <a:gd name="connsiteX2" fmla="*/ 0 w 965151"/>
              <a:gd name="connsiteY2" fmla="*/ 36494 h 72987"/>
              <a:gd name="connsiteX3" fmla="*/ 34609 w 965151"/>
              <a:gd name="connsiteY3" fmla="*/ 1 h 72987"/>
              <a:gd name="connsiteX4" fmla="*/ 71053 w 965151"/>
              <a:gd name="connsiteY4" fmla="*/ 36740 h 72987"/>
              <a:gd name="connsiteX5" fmla="*/ 965151 w 965151"/>
              <a:gd name="connsiteY5" fmla="*/ 58878 h 72987"/>
              <a:gd name="connsiteX0" fmla="*/ 75656 w 969577"/>
              <a:gd name="connsiteY0" fmla="*/ 36494 h 72987"/>
              <a:gd name="connsiteX1" fmla="*/ 39035 w 969577"/>
              <a:gd name="connsiteY1" fmla="*/ 72987 h 72987"/>
              <a:gd name="connsiteX2" fmla="*/ 0 w 969577"/>
              <a:gd name="connsiteY2" fmla="*/ 36494 h 72987"/>
              <a:gd name="connsiteX3" fmla="*/ 39035 w 969577"/>
              <a:gd name="connsiteY3" fmla="*/ 1 h 72987"/>
              <a:gd name="connsiteX4" fmla="*/ 75479 w 969577"/>
              <a:gd name="connsiteY4" fmla="*/ 36740 h 72987"/>
              <a:gd name="connsiteX5" fmla="*/ 969577 w 969577"/>
              <a:gd name="connsiteY5" fmla="*/ 58878 h 72987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065 w 967163"/>
              <a:gd name="connsiteY4" fmla="*/ 36740 h 72987"/>
              <a:gd name="connsiteX5" fmla="*/ 967163 w 967163"/>
              <a:gd name="connsiteY5" fmla="*/ 58878 h 72987"/>
              <a:gd name="connsiteX0" fmla="*/ 73244 w 967165"/>
              <a:gd name="connsiteY0" fmla="*/ 36494 h 77412"/>
              <a:gd name="connsiteX1" fmla="*/ 35014 w 967165"/>
              <a:gd name="connsiteY1" fmla="*/ 77412 h 77412"/>
              <a:gd name="connsiteX2" fmla="*/ 2 w 967165"/>
              <a:gd name="connsiteY2" fmla="*/ 36494 h 77412"/>
              <a:gd name="connsiteX3" fmla="*/ 36623 w 967165"/>
              <a:gd name="connsiteY3" fmla="*/ 1 h 77412"/>
              <a:gd name="connsiteX4" fmla="*/ 73067 w 967165"/>
              <a:gd name="connsiteY4" fmla="*/ 36740 h 77412"/>
              <a:gd name="connsiteX5" fmla="*/ 967165 w 967165"/>
              <a:gd name="connsiteY5" fmla="*/ 58878 h 77412"/>
              <a:gd name="connsiteX0" fmla="*/ 73243 w 967164"/>
              <a:gd name="connsiteY0" fmla="*/ 36494 h 72986"/>
              <a:gd name="connsiteX1" fmla="*/ 35818 w 967164"/>
              <a:gd name="connsiteY1" fmla="*/ 72986 h 72986"/>
              <a:gd name="connsiteX2" fmla="*/ 1 w 967164"/>
              <a:gd name="connsiteY2" fmla="*/ 36494 h 72986"/>
              <a:gd name="connsiteX3" fmla="*/ 36622 w 967164"/>
              <a:gd name="connsiteY3" fmla="*/ 1 h 72986"/>
              <a:gd name="connsiteX4" fmla="*/ 73066 w 967164"/>
              <a:gd name="connsiteY4" fmla="*/ 36740 h 72986"/>
              <a:gd name="connsiteX5" fmla="*/ 967164 w 967164"/>
              <a:gd name="connsiteY5" fmla="*/ 58878 h 72986"/>
              <a:gd name="connsiteX0" fmla="*/ 73242 w 967163"/>
              <a:gd name="connsiteY0" fmla="*/ 36494 h 75400"/>
              <a:gd name="connsiteX1" fmla="*/ 36622 w 967163"/>
              <a:gd name="connsiteY1" fmla="*/ 75400 h 75400"/>
              <a:gd name="connsiteX2" fmla="*/ 0 w 967163"/>
              <a:gd name="connsiteY2" fmla="*/ 36494 h 75400"/>
              <a:gd name="connsiteX3" fmla="*/ 36621 w 967163"/>
              <a:gd name="connsiteY3" fmla="*/ 1 h 75400"/>
              <a:gd name="connsiteX4" fmla="*/ 73065 w 967163"/>
              <a:gd name="connsiteY4" fmla="*/ 36740 h 75400"/>
              <a:gd name="connsiteX5" fmla="*/ 967163 w 967163"/>
              <a:gd name="connsiteY5" fmla="*/ 58878 h 75400"/>
              <a:gd name="connsiteX0" fmla="*/ 73242 w 967163"/>
              <a:gd name="connsiteY0" fmla="*/ 36494 h 73791"/>
              <a:gd name="connsiteX1" fmla="*/ 35817 w 967163"/>
              <a:gd name="connsiteY1" fmla="*/ 73791 h 73791"/>
              <a:gd name="connsiteX2" fmla="*/ 0 w 967163"/>
              <a:gd name="connsiteY2" fmla="*/ 36494 h 73791"/>
              <a:gd name="connsiteX3" fmla="*/ 36621 w 967163"/>
              <a:gd name="connsiteY3" fmla="*/ 1 h 73791"/>
              <a:gd name="connsiteX4" fmla="*/ 73065 w 967163"/>
              <a:gd name="connsiteY4" fmla="*/ 36740 h 73791"/>
              <a:gd name="connsiteX5" fmla="*/ 967163 w 967163"/>
              <a:gd name="connsiteY5" fmla="*/ 58878 h 73791"/>
              <a:gd name="connsiteX0" fmla="*/ 73242 w 967163"/>
              <a:gd name="connsiteY0" fmla="*/ 36494 h 77814"/>
              <a:gd name="connsiteX1" fmla="*/ 35817 w 967163"/>
              <a:gd name="connsiteY1" fmla="*/ 77814 h 77814"/>
              <a:gd name="connsiteX2" fmla="*/ 0 w 967163"/>
              <a:gd name="connsiteY2" fmla="*/ 36494 h 77814"/>
              <a:gd name="connsiteX3" fmla="*/ 36621 w 967163"/>
              <a:gd name="connsiteY3" fmla="*/ 1 h 77814"/>
              <a:gd name="connsiteX4" fmla="*/ 73065 w 967163"/>
              <a:gd name="connsiteY4" fmla="*/ 36740 h 77814"/>
              <a:gd name="connsiteX5" fmla="*/ 967163 w 967163"/>
              <a:gd name="connsiteY5" fmla="*/ 58878 h 77814"/>
              <a:gd name="connsiteX0" fmla="*/ 73242 w 967163"/>
              <a:gd name="connsiteY0" fmla="*/ 36494 h 73389"/>
              <a:gd name="connsiteX1" fmla="*/ 35817 w 967163"/>
              <a:gd name="connsiteY1" fmla="*/ 73389 h 73389"/>
              <a:gd name="connsiteX2" fmla="*/ 0 w 967163"/>
              <a:gd name="connsiteY2" fmla="*/ 36494 h 73389"/>
              <a:gd name="connsiteX3" fmla="*/ 36621 w 967163"/>
              <a:gd name="connsiteY3" fmla="*/ 1 h 73389"/>
              <a:gd name="connsiteX4" fmla="*/ 73065 w 967163"/>
              <a:gd name="connsiteY4" fmla="*/ 36740 h 73389"/>
              <a:gd name="connsiteX5" fmla="*/ 967163 w 967163"/>
              <a:gd name="connsiteY5" fmla="*/ 58878 h 73389"/>
              <a:gd name="connsiteX0" fmla="*/ 84507 w 978428"/>
              <a:gd name="connsiteY0" fmla="*/ 36495 h 73391"/>
              <a:gd name="connsiteX1" fmla="*/ 47082 w 978428"/>
              <a:gd name="connsiteY1" fmla="*/ 73390 h 73391"/>
              <a:gd name="connsiteX2" fmla="*/ 0 w 978428"/>
              <a:gd name="connsiteY2" fmla="*/ 37702 h 73391"/>
              <a:gd name="connsiteX3" fmla="*/ 47886 w 978428"/>
              <a:gd name="connsiteY3" fmla="*/ 2 h 73391"/>
              <a:gd name="connsiteX4" fmla="*/ 84330 w 978428"/>
              <a:gd name="connsiteY4" fmla="*/ 36741 h 73391"/>
              <a:gd name="connsiteX5" fmla="*/ 978428 w 978428"/>
              <a:gd name="connsiteY5" fmla="*/ 58879 h 73391"/>
              <a:gd name="connsiteX0" fmla="*/ 73645 w 967566"/>
              <a:gd name="connsiteY0" fmla="*/ 36494 h 73389"/>
              <a:gd name="connsiteX1" fmla="*/ 36220 w 967566"/>
              <a:gd name="connsiteY1" fmla="*/ 73389 h 73389"/>
              <a:gd name="connsiteX2" fmla="*/ 1 w 967566"/>
              <a:gd name="connsiteY2" fmla="*/ 37299 h 73389"/>
              <a:gd name="connsiteX3" fmla="*/ 37024 w 967566"/>
              <a:gd name="connsiteY3" fmla="*/ 1 h 73389"/>
              <a:gd name="connsiteX4" fmla="*/ 73468 w 967566"/>
              <a:gd name="connsiteY4" fmla="*/ 36740 h 73389"/>
              <a:gd name="connsiteX5" fmla="*/ 967566 w 967566"/>
              <a:gd name="connsiteY5" fmla="*/ 58878 h 73389"/>
              <a:gd name="connsiteX0" fmla="*/ 93760 w 987681"/>
              <a:gd name="connsiteY0" fmla="*/ 36494 h 73390"/>
              <a:gd name="connsiteX1" fmla="*/ 56335 w 987681"/>
              <a:gd name="connsiteY1" fmla="*/ 73389 h 73390"/>
              <a:gd name="connsiteX2" fmla="*/ 0 w 987681"/>
              <a:gd name="connsiteY2" fmla="*/ 35287 h 73390"/>
              <a:gd name="connsiteX3" fmla="*/ 57139 w 987681"/>
              <a:gd name="connsiteY3" fmla="*/ 1 h 73390"/>
              <a:gd name="connsiteX4" fmla="*/ 93583 w 987681"/>
              <a:gd name="connsiteY4" fmla="*/ 36740 h 73390"/>
              <a:gd name="connsiteX5" fmla="*/ 987681 w 987681"/>
              <a:gd name="connsiteY5" fmla="*/ 58878 h 73390"/>
              <a:gd name="connsiteX0" fmla="*/ 73645 w 967566"/>
              <a:gd name="connsiteY0" fmla="*/ 36494 h 73389"/>
              <a:gd name="connsiteX1" fmla="*/ 36220 w 967566"/>
              <a:gd name="connsiteY1" fmla="*/ 73389 h 73389"/>
              <a:gd name="connsiteX2" fmla="*/ 1 w 967566"/>
              <a:gd name="connsiteY2" fmla="*/ 37299 h 73389"/>
              <a:gd name="connsiteX3" fmla="*/ 37024 w 967566"/>
              <a:gd name="connsiteY3" fmla="*/ 1 h 73389"/>
              <a:gd name="connsiteX4" fmla="*/ 73468 w 967566"/>
              <a:gd name="connsiteY4" fmla="*/ 36740 h 73389"/>
              <a:gd name="connsiteX5" fmla="*/ 967566 w 967566"/>
              <a:gd name="connsiteY5" fmla="*/ 58878 h 73389"/>
              <a:gd name="connsiteX0" fmla="*/ 73652 w 967573"/>
              <a:gd name="connsiteY0" fmla="*/ 36494 h 73390"/>
              <a:gd name="connsiteX1" fmla="*/ 36227 w 967573"/>
              <a:gd name="connsiteY1" fmla="*/ 73389 h 73390"/>
              <a:gd name="connsiteX2" fmla="*/ 8 w 967573"/>
              <a:gd name="connsiteY2" fmla="*/ 37299 h 73390"/>
              <a:gd name="connsiteX3" fmla="*/ 37031 w 967573"/>
              <a:gd name="connsiteY3" fmla="*/ 1 h 73390"/>
              <a:gd name="connsiteX4" fmla="*/ 73475 w 967573"/>
              <a:gd name="connsiteY4" fmla="*/ 36740 h 73390"/>
              <a:gd name="connsiteX5" fmla="*/ 967573 w 967573"/>
              <a:gd name="connsiteY5" fmla="*/ 58878 h 73390"/>
              <a:gd name="connsiteX0" fmla="*/ 73655 w 967576"/>
              <a:gd name="connsiteY0" fmla="*/ 36494 h 73487"/>
              <a:gd name="connsiteX1" fmla="*/ 36230 w 967576"/>
              <a:gd name="connsiteY1" fmla="*/ 73389 h 73487"/>
              <a:gd name="connsiteX2" fmla="*/ 11 w 967576"/>
              <a:gd name="connsiteY2" fmla="*/ 37299 h 73487"/>
              <a:gd name="connsiteX3" fmla="*/ 37034 w 967576"/>
              <a:gd name="connsiteY3" fmla="*/ 1 h 73487"/>
              <a:gd name="connsiteX4" fmla="*/ 73478 w 967576"/>
              <a:gd name="connsiteY4" fmla="*/ 36740 h 73487"/>
              <a:gd name="connsiteX5" fmla="*/ 967576 w 967576"/>
              <a:gd name="connsiteY5" fmla="*/ 58878 h 73487"/>
              <a:gd name="connsiteX0" fmla="*/ 73655 w 967576"/>
              <a:gd name="connsiteY0" fmla="*/ 36494 h 73407"/>
              <a:gd name="connsiteX1" fmla="*/ 36230 w 967576"/>
              <a:gd name="connsiteY1" fmla="*/ 73389 h 73407"/>
              <a:gd name="connsiteX2" fmla="*/ 11 w 967576"/>
              <a:gd name="connsiteY2" fmla="*/ 37299 h 73407"/>
              <a:gd name="connsiteX3" fmla="*/ 37034 w 967576"/>
              <a:gd name="connsiteY3" fmla="*/ 1 h 73407"/>
              <a:gd name="connsiteX4" fmla="*/ 73478 w 967576"/>
              <a:gd name="connsiteY4" fmla="*/ 36740 h 73407"/>
              <a:gd name="connsiteX5" fmla="*/ 967576 w 967576"/>
              <a:gd name="connsiteY5" fmla="*/ 58878 h 73407"/>
              <a:gd name="connsiteX0" fmla="*/ 73676 w 967597"/>
              <a:gd name="connsiteY0" fmla="*/ 36494 h 73407"/>
              <a:gd name="connsiteX1" fmla="*/ 36251 w 967597"/>
              <a:gd name="connsiteY1" fmla="*/ 73389 h 73407"/>
              <a:gd name="connsiteX2" fmla="*/ 32 w 967597"/>
              <a:gd name="connsiteY2" fmla="*/ 37299 h 73407"/>
              <a:gd name="connsiteX3" fmla="*/ 37055 w 967597"/>
              <a:gd name="connsiteY3" fmla="*/ 1 h 73407"/>
              <a:gd name="connsiteX4" fmla="*/ 73499 w 967597"/>
              <a:gd name="connsiteY4" fmla="*/ 36740 h 73407"/>
              <a:gd name="connsiteX5" fmla="*/ 967597 w 967597"/>
              <a:gd name="connsiteY5" fmla="*/ 58878 h 73407"/>
              <a:gd name="connsiteX0" fmla="*/ 73647 w 967568"/>
              <a:gd name="connsiteY0" fmla="*/ 36494 h 73407"/>
              <a:gd name="connsiteX1" fmla="*/ 36222 w 967568"/>
              <a:gd name="connsiteY1" fmla="*/ 73389 h 73407"/>
              <a:gd name="connsiteX2" fmla="*/ 3 w 967568"/>
              <a:gd name="connsiteY2" fmla="*/ 37299 h 73407"/>
              <a:gd name="connsiteX3" fmla="*/ 37026 w 967568"/>
              <a:gd name="connsiteY3" fmla="*/ 1 h 73407"/>
              <a:gd name="connsiteX4" fmla="*/ 73470 w 967568"/>
              <a:gd name="connsiteY4" fmla="*/ 36740 h 73407"/>
              <a:gd name="connsiteX5" fmla="*/ 967568 w 967568"/>
              <a:gd name="connsiteY5" fmla="*/ 58878 h 73407"/>
              <a:gd name="connsiteX0" fmla="*/ 73676 w 967597"/>
              <a:gd name="connsiteY0" fmla="*/ 36494 h 73407"/>
              <a:gd name="connsiteX1" fmla="*/ 36251 w 967597"/>
              <a:gd name="connsiteY1" fmla="*/ 73389 h 73407"/>
              <a:gd name="connsiteX2" fmla="*/ 32 w 967597"/>
              <a:gd name="connsiteY2" fmla="*/ 37299 h 73407"/>
              <a:gd name="connsiteX3" fmla="*/ 37055 w 967597"/>
              <a:gd name="connsiteY3" fmla="*/ 1 h 73407"/>
              <a:gd name="connsiteX4" fmla="*/ 73499 w 967597"/>
              <a:gd name="connsiteY4" fmla="*/ 36740 h 73407"/>
              <a:gd name="connsiteX5" fmla="*/ 967597 w 967597"/>
              <a:gd name="connsiteY5" fmla="*/ 58878 h 73407"/>
              <a:gd name="connsiteX0" fmla="*/ 73658 w 967579"/>
              <a:gd name="connsiteY0" fmla="*/ 36494 h 73407"/>
              <a:gd name="connsiteX1" fmla="*/ 36233 w 967579"/>
              <a:gd name="connsiteY1" fmla="*/ 73389 h 73407"/>
              <a:gd name="connsiteX2" fmla="*/ 14 w 967579"/>
              <a:gd name="connsiteY2" fmla="*/ 37299 h 73407"/>
              <a:gd name="connsiteX3" fmla="*/ 37037 w 967579"/>
              <a:gd name="connsiteY3" fmla="*/ 1 h 73407"/>
              <a:gd name="connsiteX4" fmla="*/ 73481 w 967579"/>
              <a:gd name="connsiteY4" fmla="*/ 36740 h 73407"/>
              <a:gd name="connsiteX5" fmla="*/ 967579 w 967579"/>
              <a:gd name="connsiteY5" fmla="*/ 58878 h 73407"/>
              <a:gd name="connsiteX0" fmla="*/ 73644 w 967565"/>
              <a:gd name="connsiteY0" fmla="*/ 36494 h 73407"/>
              <a:gd name="connsiteX1" fmla="*/ 36219 w 967565"/>
              <a:gd name="connsiteY1" fmla="*/ 73389 h 73407"/>
              <a:gd name="connsiteX2" fmla="*/ 0 w 967565"/>
              <a:gd name="connsiteY2" fmla="*/ 37299 h 73407"/>
              <a:gd name="connsiteX3" fmla="*/ 37023 w 967565"/>
              <a:gd name="connsiteY3" fmla="*/ 1 h 73407"/>
              <a:gd name="connsiteX4" fmla="*/ 73467 w 967565"/>
              <a:gd name="connsiteY4" fmla="*/ 36740 h 73407"/>
              <a:gd name="connsiteX5" fmla="*/ 967565 w 967565"/>
              <a:gd name="connsiteY5" fmla="*/ 58878 h 73407"/>
              <a:gd name="connsiteX0" fmla="*/ 73644 w 967565"/>
              <a:gd name="connsiteY0" fmla="*/ 36530 h 73443"/>
              <a:gd name="connsiteX1" fmla="*/ 36219 w 967565"/>
              <a:gd name="connsiteY1" fmla="*/ 73425 h 73443"/>
              <a:gd name="connsiteX2" fmla="*/ 0 w 967565"/>
              <a:gd name="connsiteY2" fmla="*/ 37335 h 73443"/>
              <a:gd name="connsiteX3" fmla="*/ 37023 w 967565"/>
              <a:gd name="connsiteY3" fmla="*/ 37 h 73443"/>
              <a:gd name="connsiteX4" fmla="*/ 73467 w 967565"/>
              <a:gd name="connsiteY4" fmla="*/ 36776 h 73443"/>
              <a:gd name="connsiteX5" fmla="*/ 967565 w 967565"/>
              <a:gd name="connsiteY5" fmla="*/ 58914 h 73443"/>
              <a:gd name="connsiteX0" fmla="*/ 73644 w 967565"/>
              <a:gd name="connsiteY0" fmla="*/ 36501 h 73414"/>
              <a:gd name="connsiteX1" fmla="*/ 36219 w 967565"/>
              <a:gd name="connsiteY1" fmla="*/ 73396 h 73414"/>
              <a:gd name="connsiteX2" fmla="*/ 0 w 967565"/>
              <a:gd name="connsiteY2" fmla="*/ 37306 h 73414"/>
              <a:gd name="connsiteX3" fmla="*/ 37023 w 967565"/>
              <a:gd name="connsiteY3" fmla="*/ 8 h 73414"/>
              <a:gd name="connsiteX4" fmla="*/ 73467 w 967565"/>
              <a:gd name="connsiteY4" fmla="*/ 36747 h 73414"/>
              <a:gd name="connsiteX5" fmla="*/ 967565 w 967565"/>
              <a:gd name="connsiteY5" fmla="*/ 58885 h 73414"/>
              <a:gd name="connsiteX0" fmla="*/ 73644 w 967565"/>
              <a:gd name="connsiteY0" fmla="*/ 36514 h 73427"/>
              <a:gd name="connsiteX1" fmla="*/ 36219 w 967565"/>
              <a:gd name="connsiteY1" fmla="*/ 73409 h 73427"/>
              <a:gd name="connsiteX2" fmla="*/ 0 w 967565"/>
              <a:gd name="connsiteY2" fmla="*/ 37319 h 73427"/>
              <a:gd name="connsiteX3" fmla="*/ 37023 w 967565"/>
              <a:gd name="connsiteY3" fmla="*/ 21 h 73427"/>
              <a:gd name="connsiteX4" fmla="*/ 73467 w 967565"/>
              <a:gd name="connsiteY4" fmla="*/ 36760 h 73427"/>
              <a:gd name="connsiteX5" fmla="*/ 967565 w 967565"/>
              <a:gd name="connsiteY5" fmla="*/ 58898 h 73427"/>
              <a:gd name="connsiteX0" fmla="*/ 73644 w 967565"/>
              <a:gd name="connsiteY0" fmla="*/ 36509 h 73422"/>
              <a:gd name="connsiteX1" fmla="*/ 36219 w 967565"/>
              <a:gd name="connsiteY1" fmla="*/ 73404 h 73422"/>
              <a:gd name="connsiteX2" fmla="*/ 0 w 967565"/>
              <a:gd name="connsiteY2" fmla="*/ 37314 h 73422"/>
              <a:gd name="connsiteX3" fmla="*/ 37023 w 967565"/>
              <a:gd name="connsiteY3" fmla="*/ 16 h 73422"/>
              <a:gd name="connsiteX4" fmla="*/ 73467 w 967565"/>
              <a:gd name="connsiteY4" fmla="*/ 36755 h 73422"/>
              <a:gd name="connsiteX5" fmla="*/ 967565 w 967565"/>
              <a:gd name="connsiteY5" fmla="*/ 58893 h 73422"/>
              <a:gd name="connsiteX0" fmla="*/ 73644 w 967565"/>
              <a:gd name="connsiteY0" fmla="*/ 36509 h 73422"/>
              <a:gd name="connsiteX1" fmla="*/ 36219 w 967565"/>
              <a:gd name="connsiteY1" fmla="*/ 73404 h 73422"/>
              <a:gd name="connsiteX2" fmla="*/ 0 w 967565"/>
              <a:gd name="connsiteY2" fmla="*/ 37314 h 73422"/>
              <a:gd name="connsiteX3" fmla="*/ 37023 w 967565"/>
              <a:gd name="connsiteY3" fmla="*/ 16 h 73422"/>
              <a:gd name="connsiteX4" fmla="*/ 73467 w 967565"/>
              <a:gd name="connsiteY4" fmla="*/ 36755 h 73422"/>
              <a:gd name="connsiteX5" fmla="*/ 967565 w 967565"/>
              <a:gd name="connsiteY5" fmla="*/ 58893 h 73422"/>
              <a:gd name="connsiteX0" fmla="*/ 73644 w 967565"/>
              <a:gd name="connsiteY0" fmla="*/ 36509 h 73404"/>
              <a:gd name="connsiteX1" fmla="*/ 36219 w 967565"/>
              <a:gd name="connsiteY1" fmla="*/ 73404 h 73404"/>
              <a:gd name="connsiteX2" fmla="*/ 0 w 967565"/>
              <a:gd name="connsiteY2" fmla="*/ 37314 h 73404"/>
              <a:gd name="connsiteX3" fmla="*/ 37023 w 967565"/>
              <a:gd name="connsiteY3" fmla="*/ 16 h 73404"/>
              <a:gd name="connsiteX4" fmla="*/ 73467 w 967565"/>
              <a:gd name="connsiteY4" fmla="*/ 36755 h 73404"/>
              <a:gd name="connsiteX5" fmla="*/ 967565 w 967565"/>
              <a:gd name="connsiteY5" fmla="*/ 58893 h 73404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1 h 73442"/>
              <a:gd name="connsiteX1" fmla="*/ 36219 w 967565"/>
              <a:gd name="connsiteY1" fmla="*/ 73396 h 73442"/>
              <a:gd name="connsiteX2" fmla="*/ 0 w 967565"/>
              <a:gd name="connsiteY2" fmla="*/ 37306 h 73442"/>
              <a:gd name="connsiteX3" fmla="*/ 37023 w 967565"/>
              <a:gd name="connsiteY3" fmla="*/ 8 h 73442"/>
              <a:gd name="connsiteX4" fmla="*/ 73467 w 967565"/>
              <a:gd name="connsiteY4" fmla="*/ 36747 h 73442"/>
              <a:gd name="connsiteX5" fmla="*/ 967565 w 967565"/>
              <a:gd name="connsiteY5" fmla="*/ 58885 h 73442"/>
              <a:gd name="connsiteX0" fmla="*/ 73644 w 967565"/>
              <a:gd name="connsiteY0" fmla="*/ 36501 h 73442"/>
              <a:gd name="connsiteX1" fmla="*/ 36219 w 967565"/>
              <a:gd name="connsiteY1" fmla="*/ 73396 h 73442"/>
              <a:gd name="connsiteX2" fmla="*/ 0 w 967565"/>
              <a:gd name="connsiteY2" fmla="*/ 37306 h 73442"/>
              <a:gd name="connsiteX3" fmla="*/ 37023 w 967565"/>
              <a:gd name="connsiteY3" fmla="*/ 8 h 73442"/>
              <a:gd name="connsiteX4" fmla="*/ 73467 w 967565"/>
              <a:gd name="connsiteY4" fmla="*/ 36747 h 73442"/>
              <a:gd name="connsiteX5" fmla="*/ 967565 w 967565"/>
              <a:gd name="connsiteY5" fmla="*/ 58885 h 73442"/>
              <a:gd name="connsiteX0" fmla="*/ 73644 w 967565"/>
              <a:gd name="connsiteY0" fmla="*/ 36501 h 73442"/>
              <a:gd name="connsiteX1" fmla="*/ 36219 w 967565"/>
              <a:gd name="connsiteY1" fmla="*/ 73396 h 73442"/>
              <a:gd name="connsiteX2" fmla="*/ 0 w 967565"/>
              <a:gd name="connsiteY2" fmla="*/ 37306 h 73442"/>
              <a:gd name="connsiteX3" fmla="*/ 37023 w 967565"/>
              <a:gd name="connsiteY3" fmla="*/ 8 h 73442"/>
              <a:gd name="connsiteX4" fmla="*/ 72260 w 967565"/>
              <a:gd name="connsiteY4" fmla="*/ 36345 h 73442"/>
              <a:gd name="connsiteX5" fmla="*/ 967565 w 967565"/>
              <a:gd name="connsiteY5" fmla="*/ 58885 h 73442"/>
              <a:gd name="connsiteX0" fmla="*/ 73644 w 967565"/>
              <a:gd name="connsiteY0" fmla="*/ 36501 h 73396"/>
              <a:gd name="connsiteX1" fmla="*/ 36219 w 967565"/>
              <a:gd name="connsiteY1" fmla="*/ 73396 h 73396"/>
              <a:gd name="connsiteX2" fmla="*/ 0 w 967565"/>
              <a:gd name="connsiteY2" fmla="*/ 37306 h 73396"/>
              <a:gd name="connsiteX3" fmla="*/ 37023 w 967565"/>
              <a:gd name="connsiteY3" fmla="*/ 8 h 73396"/>
              <a:gd name="connsiteX4" fmla="*/ 72260 w 967565"/>
              <a:gd name="connsiteY4" fmla="*/ 36345 h 73396"/>
              <a:gd name="connsiteX5" fmla="*/ 967565 w 967565"/>
              <a:gd name="connsiteY5" fmla="*/ 58885 h 73396"/>
              <a:gd name="connsiteX0" fmla="*/ 73644 w 967565"/>
              <a:gd name="connsiteY0" fmla="*/ 36501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2260 w 967565"/>
              <a:gd name="connsiteY4" fmla="*/ 36345 h 73399"/>
              <a:gd name="connsiteX5" fmla="*/ 967565 w 967565"/>
              <a:gd name="connsiteY5" fmla="*/ 58885 h 73399"/>
              <a:gd name="connsiteX0" fmla="*/ 71632 w 967565"/>
              <a:gd name="connsiteY0" fmla="*/ 36903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2260 w 967565"/>
              <a:gd name="connsiteY4" fmla="*/ 36345 h 73399"/>
              <a:gd name="connsiteX5" fmla="*/ 967565 w 967565"/>
              <a:gd name="connsiteY5" fmla="*/ 58885 h 73399"/>
              <a:gd name="connsiteX0" fmla="*/ 71632 w 967565"/>
              <a:gd name="connsiteY0" fmla="*/ 36903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2260 w 967565"/>
              <a:gd name="connsiteY4" fmla="*/ 36345 h 73399"/>
              <a:gd name="connsiteX5" fmla="*/ 967565 w 967565"/>
              <a:gd name="connsiteY5" fmla="*/ 58885 h 73399"/>
              <a:gd name="connsiteX0" fmla="*/ 71632 w 967565"/>
              <a:gd name="connsiteY0" fmla="*/ 36903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2260 w 967565"/>
              <a:gd name="connsiteY4" fmla="*/ 36345 h 73398"/>
              <a:gd name="connsiteX5" fmla="*/ 967565 w 967565"/>
              <a:gd name="connsiteY5" fmla="*/ 58885 h 73398"/>
              <a:gd name="connsiteX0" fmla="*/ 71632 w 967565"/>
              <a:gd name="connsiteY0" fmla="*/ 36903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4448 w 967565"/>
              <a:gd name="connsiteY0" fmla="*/ 45352 h 73400"/>
              <a:gd name="connsiteX1" fmla="*/ 36219 w 967565"/>
              <a:gd name="connsiteY1" fmla="*/ 73396 h 73400"/>
              <a:gd name="connsiteX2" fmla="*/ 0 w 967565"/>
              <a:gd name="connsiteY2" fmla="*/ 37306 h 73400"/>
              <a:gd name="connsiteX3" fmla="*/ 37023 w 967565"/>
              <a:gd name="connsiteY3" fmla="*/ 8 h 73400"/>
              <a:gd name="connsiteX4" fmla="*/ 73065 w 967565"/>
              <a:gd name="connsiteY4" fmla="*/ 35540 h 73400"/>
              <a:gd name="connsiteX5" fmla="*/ 967565 w 967565"/>
              <a:gd name="connsiteY5" fmla="*/ 58885 h 73400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3065 w 967565"/>
              <a:gd name="connsiteY4" fmla="*/ 35540 h 73399"/>
              <a:gd name="connsiteX5" fmla="*/ 967565 w 967565"/>
              <a:gd name="connsiteY5" fmla="*/ 58885 h 73399"/>
              <a:gd name="connsiteX0" fmla="*/ 72839 w 967565"/>
              <a:gd name="connsiteY0" fmla="*/ 35294 h 73400"/>
              <a:gd name="connsiteX1" fmla="*/ 36219 w 967565"/>
              <a:gd name="connsiteY1" fmla="*/ 73396 h 73400"/>
              <a:gd name="connsiteX2" fmla="*/ 0 w 967565"/>
              <a:gd name="connsiteY2" fmla="*/ 37306 h 73400"/>
              <a:gd name="connsiteX3" fmla="*/ 37023 w 967565"/>
              <a:gd name="connsiteY3" fmla="*/ 8 h 73400"/>
              <a:gd name="connsiteX4" fmla="*/ 73065 w 967565"/>
              <a:gd name="connsiteY4" fmla="*/ 35540 h 73400"/>
              <a:gd name="connsiteX5" fmla="*/ 967565 w 967565"/>
              <a:gd name="connsiteY5" fmla="*/ 58885 h 73400"/>
              <a:gd name="connsiteX0" fmla="*/ 72839 w 967565"/>
              <a:gd name="connsiteY0" fmla="*/ 35294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3065 w 967565"/>
              <a:gd name="connsiteY4" fmla="*/ 35540 h 73399"/>
              <a:gd name="connsiteX5" fmla="*/ 967565 w 967565"/>
              <a:gd name="connsiteY5" fmla="*/ 58885 h 73399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7023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5816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5816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5816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1300939"/>
              <a:gd name="connsiteY0" fmla="*/ 35294 h 73398"/>
              <a:gd name="connsiteX1" fmla="*/ 36219 w 1300939"/>
              <a:gd name="connsiteY1" fmla="*/ 73396 h 73398"/>
              <a:gd name="connsiteX2" fmla="*/ 0 w 1300939"/>
              <a:gd name="connsiteY2" fmla="*/ 37306 h 73398"/>
              <a:gd name="connsiteX3" fmla="*/ 35816 w 1300939"/>
              <a:gd name="connsiteY3" fmla="*/ 8 h 73398"/>
              <a:gd name="connsiteX4" fmla="*/ 73065 w 1300939"/>
              <a:gd name="connsiteY4" fmla="*/ 35540 h 73398"/>
              <a:gd name="connsiteX5" fmla="*/ 1300939 w 1300939"/>
              <a:gd name="connsiteY5" fmla="*/ 65360 h 73398"/>
              <a:gd name="connsiteX0" fmla="*/ 72839 w 1745944"/>
              <a:gd name="connsiteY0" fmla="*/ 35294 h 73398"/>
              <a:gd name="connsiteX1" fmla="*/ 36219 w 1745944"/>
              <a:gd name="connsiteY1" fmla="*/ 73396 h 73398"/>
              <a:gd name="connsiteX2" fmla="*/ 0 w 1745944"/>
              <a:gd name="connsiteY2" fmla="*/ 37306 h 73398"/>
              <a:gd name="connsiteX3" fmla="*/ 35816 w 1745944"/>
              <a:gd name="connsiteY3" fmla="*/ 8 h 73398"/>
              <a:gd name="connsiteX4" fmla="*/ 73065 w 1745944"/>
              <a:gd name="connsiteY4" fmla="*/ 35540 h 73398"/>
              <a:gd name="connsiteX5" fmla="*/ 1745944 w 1745944"/>
              <a:gd name="connsiteY5" fmla="*/ 52049 h 73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45944" h="73398">
                <a:moveTo>
                  <a:pt x="72839" y="35294"/>
                </a:moveTo>
                <a:cubicBezTo>
                  <a:pt x="74850" y="55852"/>
                  <a:pt x="56538" y="73664"/>
                  <a:pt x="36219" y="73396"/>
                </a:cubicBezTo>
                <a:cubicBezTo>
                  <a:pt x="17508" y="72725"/>
                  <a:pt x="1073" y="59595"/>
                  <a:pt x="0" y="37306"/>
                </a:cubicBezTo>
                <a:cubicBezTo>
                  <a:pt x="536" y="8578"/>
                  <a:pt x="23974" y="-302"/>
                  <a:pt x="35816" y="8"/>
                </a:cubicBezTo>
                <a:cubicBezTo>
                  <a:pt x="50071" y="-85"/>
                  <a:pt x="72032" y="9592"/>
                  <a:pt x="73065" y="35540"/>
                </a:cubicBezTo>
                <a:lnTo>
                  <a:pt x="1745944" y="52049"/>
                </a:lnTo>
              </a:path>
            </a:pathLst>
          </a:custGeom>
          <a:solidFill>
            <a:schemeClr val="accent2"/>
          </a:solidFill>
          <a:ln w="22225">
            <a:solidFill>
              <a:schemeClr val="accent2"/>
            </a:solidFill>
            <a:miter lim="800000"/>
          </a:ln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                     </a:t>
            </a:r>
          </a:p>
        </p:txBody>
      </p:sp>
      <p:sp>
        <p:nvSpPr>
          <p:cNvPr id="45" name="Textplatzhalter 3"/>
          <p:cNvSpPr>
            <a:spLocks noGrp="1" noChangeAspect="1"/>
          </p:cNvSpPr>
          <p:nvPr>
            <p:ph type="body" sz="quarter" idx="57" hasCustomPrompt="1"/>
          </p:nvPr>
        </p:nvSpPr>
        <p:spPr bwMode="white">
          <a:xfrm rot="18468895">
            <a:off x="6090519" y="2581063"/>
            <a:ext cx="1284521" cy="54000"/>
          </a:xfrm>
          <a:custGeom>
            <a:avLst/>
            <a:gdLst>
              <a:gd name="connsiteX0" fmla="*/ 0 w 73241"/>
              <a:gd name="connsiteY0" fmla="*/ 36493 h 72986"/>
              <a:gd name="connsiteX1" fmla="*/ 36621 w 73241"/>
              <a:gd name="connsiteY1" fmla="*/ 0 h 72986"/>
              <a:gd name="connsiteX2" fmla="*/ 73242 w 73241"/>
              <a:gd name="connsiteY2" fmla="*/ 36493 h 72986"/>
              <a:gd name="connsiteX3" fmla="*/ 36621 w 73241"/>
              <a:gd name="connsiteY3" fmla="*/ 72986 h 72986"/>
              <a:gd name="connsiteX4" fmla="*/ 0 w 73241"/>
              <a:gd name="connsiteY4" fmla="*/ 36493 h 72986"/>
              <a:gd name="connsiteX0" fmla="*/ 73242 w 164682"/>
              <a:gd name="connsiteY0" fmla="*/ 36493 h 127933"/>
              <a:gd name="connsiteX1" fmla="*/ 36621 w 164682"/>
              <a:gd name="connsiteY1" fmla="*/ 72986 h 127933"/>
              <a:gd name="connsiteX2" fmla="*/ 0 w 164682"/>
              <a:gd name="connsiteY2" fmla="*/ 36493 h 127933"/>
              <a:gd name="connsiteX3" fmla="*/ 36621 w 164682"/>
              <a:gd name="connsiteY3" fmla="*/ 0 h 127933"/>
              <a:gd name="connsiteX4" fmla="*/ 164682 w 164682"/>
              <a:gd name="connsiteY4" fmla="*/ 127933 h 127933"/>
              <a:gd name="connsiteX0" fmla="*/ 119683 w 1020748"/>
              <a:gd name="connsiteY0" fmla="*/ 65383 h 101876"/>
              <a:gd name="connsiteX1" fmla="*/ 83062 w 1020748"/>
              <a:gd name="connsiteY1" fmla="*/ 101876 h 101876"/>
              <a:gd name="connsiteX2" fmla="*/ 46441 w 1020748"/>
              <a:gd name="connsiteY2" fmla="*/ 65383 h 101876"/>
              <a:gd name="connsiteX3" fmla="*/ 83062 w 1020748"/>
              <a:gd name="connsiteY3" fmla="*/ 28890 h 101876"/>
              <a:gd name="connsiteX4" fmla="*/ 1020748 w 1020748"/>
              <a:gd name="connsiteY4" fmla="*/ 59192 h 101876"/>
              <a:gd name="connsiteX0" fmla="*/ 73242 w 974307"/>
              <a:gd name="connsiteY0" fmla="*/ 66817 h 103310"/>
              <a:gd name="connsiteX1" fmla="*/ 36621 w 974307"/>
              <a:gd name="connsiteY1" fmla="*/ 103310 h 103310"/>
              <a:gd name="connsiteX2" fmla="*/ 0 w 974307"/>
              <a:gd name="connsiteY2" fmla="*/ 66817 h 103310"/>
              <a:gd name="connsiteX3" fmla="*/ 36621 w 974307"/>
              <a:gd name="connsiteY3" fmla="*/ 30324 h 103310"/>
              <a:gd name="connsiteX4" fmla="*/ 974307 w 974307"/>
              <a:gd name="connsiteY4" fmla="*/ 60626 h 103310"/>
              <a:gd name="connsiteX0" fmla="*/ 73242 w 974307"/>
              <a:gd name="connsiteY0" fmla="*/ 42200 h 78693"/>
              <a:gd name="connsiteX1" fmla="*/ 36621 w 974307"/>
              <a:gd name="connsiteY1" fmla="*/ 78693 h 78693"/>
              <a:gd name="connsiteX2" fmla="*/ 0 w 974307"/>
              <a:gd name="connsiteY2" fmla="*/ 42200 h 78693"/>
              <a:gd name="connsiteX3" fmla="*/ 36621 w 974307"/>
              <a:gd name="connsiteY3" fmla="*/ 5707 h 78693"/>
              <a:gd name="connsiteX4" fmla="*/ 80240 w 974307"/>
              <a:gd name="connsiteY4" fmla="*/ 3172 h 78693"/>
              <a:gd name="connsiteX5" fmla="*/ 974307 w 974307"/>
              <a:gd name="connsiteY5" fmla="*/ 36009 h 78693"/>
              <a:gd name="connsiteX0" fmla="*/ 75441 w 976506"/>
              <a:gd name="connsiteY0" fmla="*/ 36496 h 72989"/>
              <a:gd name="connsiteX1" fmla="*/ 38820 w 976506"/>
              <a:gd name="connsiteY1" fmla="*/ 72989 h 72989"/>
              <a:gd name="connsiteX2" fmla="*/ 2199 w 976506"/>
              <a:gd name="connsiteY2" fmla="*/ 36496 h 72989"/>
              <a:gd name="connsiteX3" fmla="*/ 38820 w 976506"/>
              <a:gd name="connsiteY3" fmla="*/ 3 h 72989"/>
              <a:gd name="connsiteX4" fmla="*/ 77677 w 976506"/>
              <a:gd name="connsiteY4" fmla="*/ 37949 h 72989"/>
              <a:gd name="connsiteX5" fmla="*/ 976506 w 976506"/>
              <a:gd name="connsiteY5" fmla="*/ 30305 h 72989"/>
              <a:gd name="connsiteX0" fmla="*/ 73242 w 974307"/>
              <a:gd name="connsiteY0" fmla="*/ 37247 h 73740"/>
              <a:gd name="connsiteX1" fmla="*/ 36621 w 974307"/>
              <a:gd name="connsiteY1" fmla="*/ 73740 h 73740"/>
              <a:gd name="connsiteX2" fmla="*/ 0 w 974307"/>
              <a:gd name="connsiteY2" fmla="*/ 37247 h 73740"/>
              <a:gd name="connsiteX3" fmla="*/ 36621 w 974307"/>
              <a:gd name="connsiteY3" fmla="*/ 754 h 73740"/>
              <a:gd name="connsiteX4" fmla="*/ 75478 w 974307"/>
              <a:gd name="connsiteY4" fmla="*/ 38700 h 73740"/>
              <a:gd name="connsiteX5" fmla="*/ 974307 w 974307"/>
              <a:gd name="connsiteY5" fmla="*/ 31056 h 73740"/>
              <a:gd name="connsiteX0" fmla="*/ 73242 w 974307"/>
              <a:gd name="connsiteY0" fmla="*/ 37247 h 73740"/>
              <a:gd name="connsiteX1" fmla="*/ 36621 w 974307"/>
              <a:gd name="connsiteY1" fmla="*/ 73740 h 73740"/>
              <a:gd name="connsiteX2" fmla="*/ 0 w 974307"/>
              <a:gd name="connsiteY2" fmla="*/ 37247 h 73740"/>
              <a:gd name="connsiteX3" fmla="*/ 36621 w 974307"/>
              <a:gd name="connsiteY3" fmla="*/ 754 h 73740"/>
              <a:gd name="connsiteX4" fmla="*/ 75478 w 974307"/>
              <a:gd name="connsiteY4" fmla="*/ 38700 h 73740"/>
              <a:gd name="connsiteX5" fmla="*/ 974307 w 974307"/>
              <a:gd name="connsiteY5" fmla="*/ 31056 h 73740"/>
              <a:gd name="connsiteX0" fmla="*/ 73242 w 974307"/>
              <a:gd name="connsiteY0" fmla="*/ 37247 h 73740"/>
              <a:gd name="connsiteX1" fmla="*/ 36621 w 974307"/>
              <a:gd name="connsiteY1" fmla="*/ 73740 h 73740"/>
              <a:gd name="connsiteX2" fmla="*/ 0 w 974307"/>
              <a:gd name="connsiteY2" fmla="*/ 37247 h 73740"/>
              <a:gd name="connsiteX3" fmla="*/ 36621 w 974307"/>
              <a:gd name="connsiteY3" fmla="*/ 754 h 73740"/>
              <a:gd name="connsiteX4" fmla="*/ 75478 w 974307"/>
              <a:gd name="connsiteY4" fmla="*/ 38700 h 73740"/>
              <a:gd name="connsiteX5" fmla="*/ 974307 w 974307"/>
              <a:gd name="connsiteY5" fmla="*/ 31056 h 73740"/>
              <a:gd name="connsiteX0" fmla="*/ 73242 w 974307"/>
              <a:gd name="connsiteY0" fmla="*/ 36496 h 72989"/>
              <a:gd name="connsiteX1" fmla="*/ 36621 w 974307"/>
              <a:gd name="connsiteY1" fmla="*/ 72989 h 72989"/>
              <a:gd name="connsiteX2" fmla="*/ 0 w 974307"/>
              <a:gd name="connsiteY2" fmla="*/ 36496 h 72989"/>
              <a:gd name="connsiteX3" fmla="*/ 36621 w 974307"/>
              <a:gd name="connsiteY3" fmla="*/ 3 h 72989"/>
              <a:gd name="connsiteX4" fmla="*/ 75478 w 974307"/>
              <a:gd name="connsiteY4" fmla="*/ 37949 h 72989"/>
              <a:gd name="connsiteX5" fmla="*/ 974307 w 974307"/>
              <a:gd name="connsiteY5" fmla="*/ 30305 h 72989"/>
              <a:gd name="connsiteX0" fmla="*/ 73242 w 967163"/>
              <a:gd name="connsiteY0" fmla="*/ 36496 h 72989"/>
              <a:gd name="connsiteX1" fmla="*/ 36621 w 967163"/>
              <a:gd name="connsiteY1" fmla="*/ 72989 h 72989"/>
              <a:gd name="connsiteX2" fmla="*/ 0 w 967163"/>
              <a:gd name="connsiteY2" fmla="*/ 36496 h 72989"/>
              <a:gd name="connsiteX3" fmla="*/ 36621 w 967163"/>
              <a:gd name="connsiteY3" fmla="*/ 3 h 72989"/>
              <a:gd name="connsiteX4" fmla="*/ 75478 w 967163"/>
              <a:gd name="connsiteY4" fmla="*/ 37949 h 72989"/>
              <a:gd name="connsiteX5" fmla="*/ 967163 w 967163"/>
              <a:gd name="connsiteY5" fmla="*/ 49355 h 72989"/>
              <a:gd name="connsiteX0" fmla="*/ 73242 w 967163"/>
              <a:gd name="connsiteY0" fmla="*/ 36496 h 72989"/>
              <a:gd name="connsiteX1" fmla="*/ 36621 w 967163"/>
              <a:gd name="connsiteY1" fmla="*/ 72989 h 72989"/>
              <a:gd name="connsiteX2" fmla="*/ 0 w 967163"/>
              <a:gd name="connsiteY2" fmla="*/ 36496 h 72989"/>
              <a:gd name="connsiteX3" fmla="*/ 36621 w 967163"/>
              <a:gd name="connsiteY3" fmla="*/ 3 h 72989"/>
              <a:gd name="connsiteX4" fmla="*/ 75478 w 967163"/>
              <a:gd name="connsiteY4" fmla="*/ 37949 h 72989"/>
              <a:gd name="connsiteX5" fmla="*/ 967163 w 967163"/>
              <a:gd name="connsiteY5" fmla="*/ 58880 h 72989"/>
              <a:gd name="connsiteX0" fmla="*/ 73242 w 967163"/>
              <a:gd name="connsiteY0" fmla="*/ 36516 h 73009"/>
              <a:gd name="connsiteX1" fmla="*/ 36621 w 967163"/>
              <a:gd name="connsiteY1" fmla="*/ 73009 h 73009"/>
              <a:gd name="connsiteX2" fmla="*/ 0 w 967163"/>
              <a:gd name="connsiteY2" fmla="*/ 36516 h 73009"/>
              <a:gd name="connsiteX3" fmla="*/ 36621 w 967163"/>
              <a:gd name="connsiteY3" fmla="*/ 23 h 73009"/>
              <a:gd name="connsiteX4" fmla="*/ 72662 w 967163"/>
              <a:gd name="connsiteY4" fmla="*/ 35555 h 73009"/>
              <a:gd name="connsiteX5" fmla="*/ 967163 w 967163"/>
              <a:gd name="connsiteY5" fmla="*/ 58900 h 73009"/>
              <a:gd name="connsiteX0" fmla="*/ 73242 w 967163"/>
              <a:gd name="connsiteY0" fmla="*/ 37354 h 73847"/>
              <a:gd name="connsiteX1" fmla="*/ 36621 w 967163"/>
              <a:gd name="connsiteY1" fmla="*/ 73847 h 73847"/>
              <a:gd name="connsiteX2" fmla="*/ 0 w 967163"/>
              <a:gd name="connsiteY2" fmla="*/ 37354 h 73847"/>
              <a:gd name="connsiteX3" fmla="*/ 36621 w 967163"/>
              <a:gd name="connsiteY3" fmla="*/ 861 h 73847"/>
              <a:gd name="connsiteX4" fmla="*/ 75076 w 967163"/>
              <a:gd name="connsiteY4" fmla="*/ 30760 h 73847"/>
              <a:gd name="connsiteX5" fmla="*/ 967163 w 967163"/>
              <a:gd name="connsiteY5" fmla="*/ 59738 h 73847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467 w 967163"/>
              <a:gd name="connsiteY4" fmla="*/ 36337 h 72987"/>
              <a:gd name="connsiteX5" fmla="*/ 967163 w 967163"/>
              <a:gd name="connsiteY5" fmla="*/ 58878 h 72987"/>
              <a:gd name="connsiteX0" fmla="*/ 73242 w 967163"/>
              <a:gd name="connsiteY0" fmla="*/ 38590 h 75083"/>
              <a:gd name="connsiteX1" fmla="*/ 36621 w 967163"/>
              <a:gd name="connsiteY1" fmla="*/ 75083 h 75083"/>
              <a:gd name="connsiteX2" fmla="*/ 0 w 967163"/>
              <a:gd name="connsiteY2" fmla="*/ 38590 h 75083"/>
              <a:gd name="connsiteX3" fmla="*/ 36621 w 967163"/>
              <a:gd name="connsiteY3" fmla="*/ 2097 h 75083"/>
              <a:gd name="connsiteX4" fmla="*/ 78295 w 967163"/>
              <a:gd name="connsiteY4" fmla="*/ 27973 h 75083"/>
              <a:gd name="connsiteX5" fmla="*/ 967163 w 967163"/>
              <a:gd name="connsiteY5" fmla="*/ 60974 h 75083"/>
              <a:gd name="connsiteX0" fmla="*/ 73242 w 967163"/>
              <a:gd name="connsiteY0" fmla="*/ 36517 h 73010"/>
              <a:gd name="connsiteX1" fmla="*/ 36621 w 967163"/>
              <a:gd name="connsiteY1" fmla="*/ 73010 h 73010"/>
              <a:gd name="connsiteX2" fmla="*/ 0 w 967163"/>
              <a:gd name="connsiteY2" fmla="*/ 36517 h 73010"/>
              <a:gd name="connsiteX3" fmla="*/ 36621 w 967163"/>
              <a:gd name="connsiteY3" fmla="*/ 24 h 73010"/>
              <a:gd name="connsiteX4" fmla="*/ 73467 w 967163"/>
              <a:gd name="connsiteY4" fmla="*/ 35556 h 73010"/>
              <a:gd name="connsiteX5" fmla="*/ 967163 w 967163"/>
              <a:gd name="connsiteY5" fmla="*/ 58901 h 73010"/>
              <a:gd name="connsiteX0" fmla="*/ 73242 w 967163"/>
              <a:gd name="connsiteY0" fmla="*/ 37791 h 74284"/>
              <a:gd name="connsiteX1" fmla="*/ 36621 w 967163"/>
              <a:gd name="connsiteY1" fmla="*/ 74284 h 74284"/>
              <a:gd name="connsiteX2" fmla="*/ 0 w 967163"/>
              <a:gd name="connsiteY2" fmla="*/ 37791 h 74284"/>
              <a:gd name="connsiteX3" fmla="*/ 36621 w 967163"/>
              <a:gd name="connsiteY3" fmla="*/ 1298 h 74284"/>
              <a:gd name="connsiteX4" fmla="*/ 77088 w 967163"/>
              <a:gd name="connsiteY4" fmla="*/ 29588 h 74284"/>
              <a:gd name="connsiteX5" fmla="*/ 967163 w 967163"/>
              <a:gd name="connsiteY5" fmla="*/ 60175 h 74284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065 w 967163"/>
              <a:gd name="connsiteY4" fmla="*/ 36740 h 72987"/>
              <a:gd name="connsiteX5" fmla="*/ 967163 w 967163"/>
              <a:gd name="connsiteY5" fmla="*/ 58878 h 72987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065 w 967163"/>
              <a:gd name="connsiteY4" fmla="*/ 36740 h 72987"/>
              <a:gd name="connsiteX5" fmla="*/ 967163 w 967163"/>
              <a:gd name="connsiteY5" fmla="*/ 58878 h 72987"/>
              <a:gd name="connsiteX0" fmla="*/ 71230 w 965151"/>
              <a:gd name="connsiteY0" fmla="*/ 36494 h 72987"/>
              <a:gd name="connsiteX1" fmla="*/ 34609 w 965151"/>
              <a:gd name="connsiteY1" fmla="*/ 72987 h 72987"/>
              <a:gd name="connsiteX2" fmla="*/ 0 w 965151"/>
              <a:gd name="connsiteY2" fmla="*/ 36494 h 72987"/>
              <a:gd name="connsiteX3" fmla="*/ 34609 w 965151"/>
              <a:gd name="connsiteY3" fmla="*/ 1 h 72987"/>
              <a:gd name="connsiteX4" fmla="*/ 71053 w 965151"/>
              <a:gd name="connsiteY4" fmla="*/ 36740 h 72987"/>
              <a:gd name="connsiteX5" fmla="*/ 965151 w 965151"/>
              <a:gd name="connsiteY5" fmla="*/ 58878 h 72987"/>
              <a:gd name="connsiteX0" fmla="*/ 75656 w 969577"/>
              <a:gd name="connsiteY0" fmla="*/ 36494 h 72987"/>
              <a:gd name="connsiteX1" fmla="*/ 39035 w 969577"/>
              <a:gd name="connsiteY1" fmla="*/ 72987 h 72987"/>
              <a:gd name="connsiteX2" fmla="*/ 0 w 969577"/>
              <a:gd name="connsiteY2" fmla="*/ 36494 h 72987"/>
              <a:gd name="connsiteX3" fmla="*/ 39035 w 969577"/>
              <a:gd name="connsiteY3" fmla="*/ 1 h 72987"/>
              <a:gd name="connsiteX4" fmla="*/ 75479 w 969577"/>
              <a:gd name="connsiteY4" fmla="*/ 36740 h 72987"/>
              <a:gd name="connsiteX5" fmla="*/ 969577 w 969577"/>
              <a:gd name="connsiteY5" fmla="*/ 58878 h 72987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065 w 967163"/>
              <a:gd name="connsiteY4" fmla="*/ 36740 h 72987"/>
              <a:gd name="connsiteX5" fmla="*/ 967163 w 967163"/>
              <a:gd name="connsiteY5" fmla="*/ 58878 h 72987"/>
              <a:gd name="connsiteX0" fmla="*/ 73244 w 967165"/>
              <a:gd name="connsiteY0" fmla="*/ 36494 h 77412"/>
              <a:gd name="connsiteX1" fmla="*/ 35014 w 967165"/>
              <a:gd name="connsiteY1" fmla="*/ 77412 h 77412"/>
              <a:gd name="connsiteX2" fmla="*/ 2 w 967165"/>
              <a:gd name="connsiteY2" fmla="*/ 36494 h 77412"/>
              <a:gd name="connsiteX3" fmla="*/ 36623 w 967165"/>
              <a:gd name="connsiteY3" fmla="*/ 1 h 77412"/>
              <a:gd name="connsiteX4" fmla="*/ 73067 w 967165"/>
              <a:gd name="connsiteY4" fmla="*/ 36740 h 77412"/>
              <a:gd name="connsiteX5" fmla="*/ 967165 w 967165"/>
              <a:gd name="connsiteY5" fmla="*/ 58878 h 77412"/>
              <a:gd name="connsiteX0" fmla="*/ 73243 w 967164"/>
              <a:gd name="connsiteY0" fmla="*/ 36494 h 72986"/>
              <a:gd name="connsiteX1" fmla="*/ 35818 w 967164"/>
              <a:gd name="connsiteY1" fmla="*/ 72986 h 72986"/>
              <a:gd name="connsiteX2" fmla="*/ 1 w 967164"/>
              <a:gd name="connsiteY2" fmla="*/ 36494 h 72986"/>
              <a:gd name="connsiteX3" fmla="*/ 36622 w 967164"/>
              <a:gd name="connsiteY3" fmla="*/ 1 h 72986"/>
              <a:gd name="connsiteX4" fmla="*/ 73066 w 967164"/>
              <a:gd name="connsiteY4" fmla="*/ 36740 h 72986"/>
              <a:gd name="connsiteX5" fmla="*/ 967164 w 967164"/>
              <a:gd name="connsiteY5" fmla="*/ 58878 h 72986"/>
              <a:gd name="connsiteX0" fmla="*/ 73242 w 967163"/>
              <a:gd name="connsiteY0" fmla="*/ 36494 h 75400"/>
              <a:gd name="connsiteX1" fmla="*/ 36622 w 967163"/>
              <a:gd name="connsiteY1" fmla="*/ 75400 h 75400"/>
              <a:gd name="connsiteX2" fmla="*/ 0 w 967163"/>
              <a:gd name="connsiteY2" fmla="*/ 36494 h 75400"/>
              <a:gd name="connsiteX3" fmla="*/ 36621 w 967163"/>
              <a:gd name="connsiteY3" fmla="*/ 1 h 75400"/>
              <a:gd name="connsiteX4" fmla="*/ 73065 w 967163"/>
              <a:gd name="connsiteY4" fmla="*/ 36740 h 75400"/>
              <a:gd name="connsiteX5" fmla="*/ 967163 w 967163"/>
              <a:gd name="connsiteY5" fmla="*/ 58878 h 75400"/>
              <a:gd name="connsiteX0" fmla="*/ 73242 w 967163"/>
              <a:gd name="connsiteY0" fmla="*/ 36494 h 73791"/>
              <a:gd name="connsiteX1" fmla="*/ 35817 w 967163"/>
              <a:gd name="connsiteY1" fmla="*/ 73791 h 73791"/>
              <a:gd name="connsiteX2" fmla="*/ 0 w 967163"/>
              <a:gd name="connsiteY2" fmla="*/ 36494 h 73791"/>
              <a:gd name="connsiteX3" fmla="*/ 36621 w 967163"/>
              <a:gd name="connsiteY3" fmla="*/ 1 h 73791"/>
              <a:gd name="connsiteX4" fmla="*/ 73065 w 967163"/>
              <a:gd name="connsiteY4" fmla="*/ 36740 h 73791"/>
              <a:gd name="connsiteX5" fmla="*/ 967163 w 967163"/>
              <a:gd name="connsiteY5" fmla="*/ 58878 h 73791"/>
              <a:gd name="connsiteX0" fmla="*/ 73242 w 967163"/>
              <a:gd name="connsiteY0" fmla="*/ 36494 h 77814"/>
              <a:gd name="connsiteX1" fmla="*/ 35817 w 967163"/>
              <a:gd name="connsiteY1" fmla="*/ 77814 h 77814"/>
              <a:gd name="connsiteX2" fmla="*/ 0 w 967163"/>
              <a:gd name="connsiteY2" fmla="*/ 36494 h 77814"/>
              <a:gd name="connsiteX3" fmla="*/ 36621 w 967163"/>
              <a:gd name="connsiteY3" fmla="*/ 1 h 77814"/>
              <a:gd name="connsiteX4" fmla="*/ 73065 w 967163"/>
              <a:gd name="connsiteY4" fmla="*/ 36740 h 77814"/>
              <a:gd name="connsiteX5" fmla="*/ 967163 w 967163"/>
              <a:gd name="connsiteY5" fmla="*/ 58878 h 77814"/>
              <a:gd name="connsiteX0" fmla="*/ 73242 w 967163"/>
              <a:gd name="connsiteY0" fmla="*/ 36494 h 73389"/>
              <a:gd name="connsiteX1" fmla="*/ 35817 w 967163"/>
              <a:gd name="connsiteY1" fmla="*/ 73389 h 73389"/>
              <a:gd name="connsiteX2" fmla="*/ 0 w 967163"/>
              <a:gd name="connsiteY2" fmla="*/ 36494 h 73389"/>
              <a:gd name="connsiteX3" fmla="*/ 36621 w 967163"/>
              <a:gd name="connsiteY3" fmla="*/ 1 h 73389"/>
              <a:gd name="connsiteX4" fmla="*/ 73065 w 967163"/>
              <a:gd name="connsiteY4" fmla="*/ 36740 h 73389"/>
              <a:gd name="connsiteX5" fmla="*/ 967163 w 967163"/>
              <a:gd name="connsiteY5" fmla="*/ 58878 h 73389"/>
              <a:gd name="connsiteX0" fmla="*/ 84507 w 978428"/>
              <a:gd name="connsiteY0" fmla="*/ 36495 h 73391"/>
              <a:gd name="connsiteX1" fmla="*/ 47082 w 978428"/>
              <a:gd name="connsiteY1" fmla="*/ 73390 h 73391"/>
              <a:gd name="connsiteX2" fmla="*/ 0 w 978428"/>
              <a:gd name="connsiteY2" fmla="*/ 37702 h 73391"/>
              <a:gd name="connsiteX3" fmla="*/ 47886 w 978428"/>
              <a:gd name="connsiteY3" fmla="*/ 2 h 73391"/>
              <a:gd name="connsiteX4" fmla="*/ 84330 w 978428"/>
              <a:gd name="connsiteY4" fmla="*/ 36741 h 73391"/>
              <a:gd name="connsiteX5" fmla="*/ 978428 w 978428"/>
              <a:gd name="connsiteY5" fmla="*/ 58879 h 73391"/>
              <a:gd name="connsiteX0" fmla="*/ 73645 w 967566"/>
              <a:gd name="connsiteY0" fmla="*/ 36494 h 73389"/>
              <a:gd name="connsiteX1" fmla="*/ 36220 w 967566"/>
              <a:gd name="connsiteY1" fmla="*/ 73389 h 73389"/>
              <a:gd name="connsiteX2" fmla="*/ 1 w 967566"/>
              <a:gd name="connsiteY2" fmla="*/ 37299 h 73389"/>
              <a:gd name="connsiteX3" fmla="*/ 37024 w 967566"/>
              <a:gd name="connsiteY3" fmla="*/ 1 h 73389"/>
              <a:gd name="connsiteX4" fmla="*/ 73468 w 967566"/>
              <a:gd name="connsiteY4" fmla="*/ 36740 h 73389"/>
              <a:gd name="connsiteX5" fmla="*/ 967566 w 967566"/>
              <a:gd name="connsiteY5" fmla="*/ 58878 h 73389"/>
              <a:gd name="connsiteX0" fmla="*/ 93760 w 987681"/>
              <a:gd name="connsiteY0" fmla="*/ 36494 h 73390"/>
              <a:gd name="connsiteX1" fmla="*/ 56335 w 987681"/>
              <a:gd name="connsiteY1" fmla="*/ 73389 h 73390"/>
              <a:gd name="connsiteX2" fmla="*/ 0 w 987681"/>
              <a:gd name="connsiteY2" fmla="*/ 35287 h 73390"/>
              <a:gd name="connsiteX3" fmla="*/ 57139 w 987681"/>
              <a:gd name="connsiteY3" fmla="*/ 1 h 73390"/>
              <a:gd name="connsiteX4" fmla="*/ 93583 w 987681"/>
              <a:gd name="connsiteY4" fmla="*/ 36740 h 73390"/>
              <a:gd name="connsiteX5" fmla="*/ 987681 w 987681"/>
              <a:gd name="connsiteY5" fmla="*/ 58878 h 73390"/>
              <a:gd name="connsiteX0" fmla="*/ 73645 w 967566"/>
              <a:gd name="connsiteY0" fmla="*/ 36494 h 73389"/>
              <a:gd name="connsiteX1" fmla="*/ 36220 w 967566"/>
              <a:gd name="connsiteY1" fmla="*/ 73389 h 73389"/>
              <a:gd name="connsiteX2" fmla="*/ 1 w 967566"/>
              <a:gd name="connsiteY2" fmla="*/ 37299 h 73389"/>
              <a:gd name="connsiteX3" fmla="*/ 37024 w 967566"/>
              <a:gd name="connsiteY3" fmla="*/ 1 h 73389"/>
              <a:gd name="connsiteX4" fmla="*/ 73468 w 967566"/>
              <a:gd name="connsiteY4" fmla="*/ 36740 h 73389"/>
              <a:gd name="connsiteX5" fmla="*/ 967566 w 967566"/>
              <a:gd name="connsiteY5" fmla="*/ 58878 h 73389"/>
              <a:gd name="connsiteX0" fmla="*/ 73652 w 967573"/>
              <a:gd name="connsiteY0" fmla="*/ 36494 h 73390"/>
              <a:gd name="connsiteX1" fmla="*/ 36227 w 967573"/>
              <a:gd name="connsiteY1" fmla="*/ 73389 h 73390"/>
              <a:gd name="connsiteX2" fmla="*/ 8 w 967573"/>
              <a:gd name="connsiteY2" fmla="*/ 37299 h 73390"/>
              <a:gd name="connsiteX3" fmla="*/ 37031 w 967573"/>
              <a:gd name="connsiteY3" fmla="*/ 1 h 73390"/>
              <a:gd name="connsiteX4" fmla="*/ 73475 w 967573"/>
              <a:gd name="connsiteY4" fmla="*/ 36740 h 73390"/>
              <a:gd name="connsiteX5" fmla="*/ 967573 w 967573"/>
              <a:gd name="connsiteY5" fmla="*/ 58878 h 73390"/>
              <a:gd name="connsiteX0" fmla="*/ 73655 w 967576"/>
              <a:gd name="connsiteY0" fmla="*/ 36494 h 73487"/>
              <a:gd name="connsiteX1" fmla="*/ 36230 w 967576"/>
              <a:gd name="connsiteY1" fmla="*/ 73389 h 73487"/>
              <a:gd name="connsiteX2" fmla="*/ 11 w 967576"/>
              <a:gd name="connsiteY2" fmla="*/ 37299 h 73487"/>
              <a:gd name="connsiteX3" fmla="*/ 37034 w 967576"/>
              <a:gd name="connsiteY3" fmla="*/ 1 h 73487"/>
              <a:gd name="connsiteX4" fmla="*/ 73478 w 967576"/>
              <a:gd name="connsiteY4" fmla="*/ 36740 h 73487"/>
              <a:gd name="connsiteX5" fmla="*/ 967576 w 967576"/>
              <a:gd name="connsiteY5" fmla="*/ 58878 h 73487"/>
              <a:gd name="connsiteX0" fmla="*/ 73655 w 967576"/>
              <a:gd name="connsiteY0" fmla="*/ 36494 h 73407"/>
              <a:gd name="connsiteX1" fmla="*/ 36230 w 967576"/>
              <a:gd name="connsiteY1" fmla="*/ 73389 h 73407"/>
              <a:gd name="connsiteX2" fmla="*/ 11 w 967576"/>
              <a:gd name="connsiteY2" fmla="*/ 37299 h 73407"/>
              <a:gd name="connsiteX3" fmla="*/ 37034 w 967576"/>
              <a:gd name="connsiteY3" fmla="*/ 1 h 73407"/>
              <a:gd name="connsiteX4" fmla="*/ 73478 w 967576"/>
              <a:gd name="connsiteY4" fmla="*/ 36740 h 73407"/>
              <a:gd name="connsiteX5" fmla="*/ 967576 w 967576"/>
              <a:gd name="connsiteY5" fmla="*/ 58878 h 73407"/>
              <a:gd name="connsiteX0" fmla="*/ 73676 w 967597"/>
              <a:gd name="connsiteY0" fmla="*/ 36494 h 73407"/>
              <a:gd name="connsiteX1" fmla="*/ 36251 w 967597"/>
              <a:gd name="connsiteY1" fmla="*/ 73389 h 73407"/>
              <a:gd name="connsiteX2" fmla="*/ 32 w 967597"/>
              <a:gd name="connsiteY2" fmla="*/ 37299 h 73407"/>
              <a:gd name="connsiteX3" fmla="*/ 37055 w 967597"/>
              <a:gd name="connsiteY3" fmla="*/ 1 h 73407"/>
              <a:gd name="connsiteX4" fmla="*/ 73499 w 967597"/>
              <a:gd name="connsiteY4" fmla="*/ 36740 h 73407"/>
              <a:gd name="connsiteX5" fmla="*/ 967597 w 967597"/>
              <a:gd name="connsiteY5" fmla="*/ 58878 h 73407"/>
              <a:gd name="connsiteX0" fmla="*/ 73647 w 967568"/>
              <a:gd name="connsiteY0" fmla="*/ 36494 h 73407"/>
              <a:gd name="connsiteX1" fmla="*/ 36222 w 967568"/>
              <a:gd name="connsiteY1" fmla="*/ 73389 h 73407"/>
              <a:gd name="connsiteX2" fmla="*/ 3 w 967568"/>
              <a:gd name="connsiteY2" fmla="*/ 37299 h 73407"/>
              <a:gd name="connsiteX3" fmla="*/ 37026 w 967568"/>
              <a:gd name="connsiteY3" fmla="*/ 1 h 73407"/>
              <a:gd name="connsiteX4" fmla="*/ 73470 w 967568"/>
              <a:gd name="connsiteY4" fmla="*/ 36740 h 73407"/>
              <a:gd name="connsiteX5" fmla="*/ 967568 w 967568"/>
              <a:gd name="connsiteY5" fmla="*/ 58878 h 73407"/>
              <a:gd name="connsiteX0" fmla="*/ 73676 w 967597"/>
              <a:gd name="connsiteY0" fmla="*/ 36494 h 73407"/>
              <a:gd name="connsiteX1" fmla="*/ 36251 w 967597"/>
              <a:gd name="connsiteY1" fmla="*/ 73389 h 73407"/>
              <a:gd name="connsiteX2" fmla="*/ 32 w 967597"/>
              <a:gd name="connsiteY2" fmla="*/ 37299 h 73407"/>
              <a:gd name="connsiteX3" fmla="*/ 37055 w 967597"/>
              <a:gd name="connsiteY3" fmla="*/ 1 h 73407"/>
              <a:gd name="connsiteX4" fmla="*/ 73499 w 967597"/>
              <a:gd name="connsiteY4" fmla="*/ 36740 h 73407"/>
              <a:gd name="connsiteX5" fmla="*/ 967597 w 967597"/>
              <a:gd name="connsiteY5" fmla="*/ 58878 h 73407"/>
              <a:gd name="connsiteX0" fmla="*/ 73658 w 967579"/>
              <a:gd name="connsiteY0" fmla="*/ 36494 h 73407"/>
              <a:gd name="connsiteX1" fmla="*/ 36233 w 967579"/>
              <a:gd name="connsiteY1" fmla="*/ 73389 h 73407"/>
              <a:gd name="connsiteX2" fmla="*/ 14 w 967579"/>
              <a:gd name="connsiteY2" fmla="*/ 37299 h 73407"/>
              <a:gd name="connsiteX3" fmla="*/ 37037 w 967579"/>
              <a:gd name="connsiteY3" fmla="*/ 1 h 73407"/>
              <a:gd name="connsiteX4" fmla="*/ 73481 w 967579"/>
              <a:gd name="connsiteY4" fmla="*/ 36740 h 73407"/>
              <a:gd name="connsiteX5" fmla="*/ 967579 w 967579"/>
              <a:gd name="connsiteY5" fmla="*/ 58878 h 73407"/>
              <a:gd name="connsiteX0" fmla="*/ 73644 w 967565"/>
              <a:gd name="connsiteY0" fmla="*/ 36494 h 73407"/>
              <a:gd name="connsiteX1" fmla="*/ 36219 w 967565"/>
              <a:gd name="connsiteY1" fmla="*/ 73389 h 73407"/>
              <a:gd name="connsiteX2" fmla="*/ 0 w 967565"/>
              <a:gd name="connsiteY2" fmla="*/ 37299 h 73407"/>
              <a:gd name="connsiteX3" fmla="*/ 37023 w 967565"/>
              <a:gd name="connsiteY3" fmla="*/ 1 h 73407"/>
              <a:gd name="connsiteX4" fmla="*/ 73467 w 967565"/>
              <a:gd name="connsiteY4" fmla="*/ 36740 h 73407"/>
              <a:gd name="connsiteX5" fmla="*/ 967565 w 967565"/>
              <a:gd name="connsiteY5" fmla="*/ 58878 h 73407"/>
              <a:gd name="connsiteX0" fmla="*/ 73644 w 967565"/>
              <a:gd name="connsiteY0" fmla="*/ 36530 h 73443"/>
              <a:gd name="connsiteX1" fmla="*/ 36219 w 967565"/>
              <a:gd name="connsiteY1" fmla="*/ 73425 h 73443"/>
              <a:gd name="connsiteX2" fmla="*/ 0 w 967565"/>
              <a:gd name="connsiteY2" fmla="*/ 37335 h 73443"/>
              <a:gd name="connsiteX3" fmla="*/ 37023 w 967565"/>
              <a:gd name="connsiteY3" fmla="*/ 37 h 73443"/>
              <a:gd name="connsiteX4" fmla="*/ 73467 w 967565"/>
              <a:gd name="connsiteY4" fmla="*/ 36776 h 73443"/>
              <a:gd name="connsiteX5" fmla="*/ 967565 w 967565"/>
              <a:gd name="connsiteY5" fmla="*/ 58914 h 73443"/>
              <a:gd name="connsiteX0" fmla="*/ 73644 w 967565"/>
              <a:gd name="connsiteY0" fmla="*/ 36501 h 73414"/>
              <a:gd name="connsiteX1" fmla="*/ 36219 w 967565"/>
              <a:gd name="connsiteY1" fmla="*/ 73396 h 73414"/>
              <a:gd name="connsiteX2" fmla="*/ 0 w 967565"/>
              <a:gd name="connsiteY2" fmla="*/ 37306 h 73414"/>
              <a:gd name="connsiteX3" fmla="*/ 37023 w 967565"/>
              <a:gd name="connsiteY3" fmla="*/ 8 h 73414"/>
              <a:gd name="connsiteX4" fmla="*/ 73467 w 967565"/>
              <a:gd name="connsiteY4" fmla="*/ 36747 h 73414"/>
              <a:gd name="connsiteX5" fmla="*/ 967565 w 967565"/>
              <a:gd name="connsiteY5" fmla="*/ 58885 h 73414"/>
              <a:gd name="connsiteX0" fmla="*/ 73644 w 967565"/>
              <a:gd name="connsiteY0" fmla="*/ 36514 h 73427"/>
              <a:gd name="connsiteX1" fmla="*/ 36219 w 967565"/>
              <a:gd name="connsiteY1" fmla="*/ 73409 h 73427"/>
              <a:gd name="connsiteX2" fmla="*/ 0 w 967565"/>
              <a:gd name="connsiteY2" fmla="*/ 37319 h 73427"/>
              <a:gd name="connsiteX3" fmla="*/ 37023 w 967565"/>
              <a:gd name="connsiteY3" fmla="*/ 21 h 73427"/>
              <a:gd name="connsiteX4" fmla="*/ 73467 w 967565"/>
              <a:gd name="connsiteY4" fmla="*/ 36760 h 73427"/>
              <a:gd name="connsiteX5" fmla="*/ 967565 w 967565"/>
              <a:gd name="connsiteY5" fmla="*/ 58898 h 73427"/>
              <a:gd name="connsiteX0" fmla="*/ 73644 w 967565"/>
              <a:gd name="connsiteY0" fmla="*/ 36509 h 73422"/>
              <a:gd name="connsiteX1" fmla="*/ 36219 w 967565"/>
              <a:gd name="connsiteY1" fmla="*/ 73404 h 73422"/>
              <a:gd name="connsiteX2" fmla="*/ 0 w 967565"/>
              <a:gd name="connsiteY2" fmla="*/ 37314 h 73422"/>
              <a:gd name="connsiteX3" fmla="*/ 37023 w 967565"/>
              <a:gd name="connsiteY3" fmla="*/ 16 h 73422"/>
              <a:gd name="connsiteX4" fmla="*/ 73467 w 967565"/>
              <a:gd name="connsiteY4" fmla="*/ 36755 h 73422"/>
              <a:gd name="connsiteX5" fmla="*/ 967565 w 967565"/>
              <a:gd name="connsiteY5" fmla="*/ 58893 h 73422"/>
              <a:gd name="connsiteX0" fmla="*/ 73644 w 967565"/>
              <a:gd name="connsiteY0" fmla="*/ 36509 h 73422"/>
              <a:gd name="connsiteX1" fmla="*/ 36219 w 967565"/>
              <a:gd name="connsiteY1" fmla="*/ 73404 h 73422"/>
              <a:gd name="connsiteX2" fmla="*/ 0 w 967565"/>
              <a:gd name="connsiteY2" fmla="*/ 37314 h 73422"/>
              <a:gd name="connsiteX3" fmla="*/ 37023 w 967565"/>
              <a:gd name="connsiteY3" fmla="*/ 16 h 73422"/>
              <a:gd name="connsiteX4" fmla="*/ 73467 w 967565"/>
              <a:gd name="connsiteY4" fmla="*/ 36755 h 73422"/>
              <a:gd name="connsiteX5" fmla="*/ 967565 w 967565"/>
              <a:gd name="connsiteY5" fmla="*/ 58893 h 73422"/>
              <a:gd name="connsiteX0" fmla="*/ 73644 w 967565"/>
              <a:gd name="connsiteY0" fmla="*/ 36509 h 73404"/>
              <a:gd name="connsiteX1" fmla="*/ 36219 w 967565"/>
              <a:gd name="connsiteY1" fmla="*/ 73404 h 73404"/>
              <a:gd name="connsiteX2" fmla="*/ 0 w 967565"/>
              <a:gd name="connsiteY2" fmla="*/ 37314 h 73404"/>
              <a:gd name="connsiteX3" fmla="*/ 37023 w 967565"/>
              <a:gd name="connsiteY3" fmla="*/ 16 h 73404"/>
              <a:gd name="connsiteX4" fmla="*/ 73467 w 967565"/>
              <a:gd name="connsiteY4" fmla="*/ 36755 h 73404"/>
              <a:gd name="connsiteX5" fmla="*/ 967565 w 967565"/>
              <a:gd name="connsiteY5" fmla="*/ 58893 h 73404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1 h 73442"/>
              <a:gd name="connsiteX1" fmla="*/ 36219 w 967565"/>
              <a:gd name="connsiteY1" fmla="*/ 73396 h 73442"/>
              <a:gd name="connsiteX2" fmla="*/ 0 w 967565"/>
              <a:gd name="connsiteY2" fmla="*/ 37306 h 73442"/>
              <a:gd name="connsiteX3" fmla="*/ 37023 w 967565"/>
              <a:gd name="connsiteY3" fmla="*/ 8 h 73442"/>
              <a:gd name="connsiteX4" fmla="*/ 73467 w 967565"/>
              <a:gd name="connsiteY4" fmla="*/ 36747 h 73442"/>
              <a:gd name="connsiteX5" fmla="*/ 967565 w 967565"/>
              <a:gd name="connsiteY5" fmla="*/ 58885 h 73442"/>
              <a:gd name="connsiteX0" fmla="*/ 73644 w 967565"/>
              <a:gd name="connsiteY0" fmla="*/ 36501 h 73442"/>
              <a:gd name="connsiteX1" fmla="*/ 36219 w 967565"/>
              <a:gd name="connsiteY1" fmla="*/ 73396 h 73442"/>
              <a:gd name="connsiteX2" fmla="*/ 0 w 967565"/>
              <a:gd name="connsiteY2" fmla="*/ 37306 h 73442"/>
              <a:gd name="connsiteX3" fmla="*/ 37023 w 967565"/>
              <a:gd name="connsiteY3" fmla="*/ 8 h 73442"/>
              <a:gd name="connsiteX4" fmla="*/ 73467 w 967565"/>
              <a:gd name="connsiteY4" fmla="*/ 36747 h 73442"/>
              <a:gd name="connsiteX5" fmla="*/ 967565 w 967565"/>
              <a:gd name="connsiteY5" fmla="*/ 58885 h 73442"/>
              <a:gd name="connsiteX0" fmla="*/ 73644 w 967565"/>
              <a:gd name="connsiteY0" fmla="*/ 36501 h 73442"/>
              <a:gd name="connsiteX1" fmla="*/ 36219 w 967565"/>
              <a:gd name="connsiteY1" fmla="*/ 73396 h 73442"/>
              <a:gd name="connsiteX2" fmla="*/ 0 w 967565"/>
              <a:gd name="connsiteY2" fmla="*/ 37306 h 73442"/>
              <a:gd name="connsiteX3" fmla="*/ 37023 w 967565"/>
              <a:gd name="connsiteY3" fmla="*/ 8 h 73442"/>
              <a:gd name="connsiteX4" fmla="*/ 72260 w 967565"/>
              <a:gd name="connsiteY4" fmla="*/ 36345 h 73442"/>
              <a:gd name="connsiteX5" fmla="*/ 967565 w 967565"/>
              <a:gd name="connsiteY5" fmla="*/ 58885 h 73442"/>
              <a:gd name="connsiteX0" fmla="*/ 73644 w 967565"/>
              <a:gd name="connsiteY0" fmla="*/ 36501 h 73396"/>
              <a:gd name="connsiteX1" fmla="*/ 36219 w 967565"/>
              <a:gd name="connsiteY1" fmla="*/ 73396 h 73396"/>
              <a:gd name="connsiteX2" fmla="*/ 0 w 967565"/>
              <a:gd name="connsiteY2" fmla="*/ 37306 h 73396"/>
              <a:gd name="connsiteX3" fmla="*/ 37023 w 967565"/>
              <a:gd name="connsiteY3" fmla="*/ 8 h 73396"/>
              <a:gd name="connsiteX4" fmla="*/ 72260 w 967565"/>
              <a:gd name="connsiteY4" fmla="*/ 36345 h 73396"/>
              <a:gd name="connsiteX5" fmla="*/ 967565 w 967565"/>
              <a:gd name="connsiteY5" fmla="*/ 58885 h 73396"/>
              <a:gd name="connsiteX0" fmla="*/ 73644 w 967565"/>
              <a:gd name="connsiteY0" fmla="*/ 36501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2260 w 967565"/>
              <a:gd name="connsiteY4" fmla="*/ 36345 h 73399"/>
              <a:gd name="connsiteX5" fmla="*/ 967565 w 967565"/>
              <a:gd name="connsiteY5" fmla="*/ 58885 h 73399"/>
              <a:gd name="connsiteX0" fmla="*/ 71632 w 967565"/>
              <a:gd name="connsiteY0" fmla="*/ 36903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2260 w 967565"/>
              <a:gd name="connsiteY4" fmla="*/ 36345 h 73399"/>
              <a:gd name="connsiteX5" fmla="*/ 967565 w 967565"/>
              <a:gd name="connsiteY5" fmla="*/ 58885 h 73399"/>
              <a:gd name="connsiteX0" fmla="*/ 71632 w 967565"/>
              <a:gd name="connsiteY0" fmla="*/ 36903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2260 w 967565"/>
              <a:gd name="connsiteY4" fmla="*/ 36345 h 73399"/>
              <a:gd name="connsiteX5" fmla="*/ 967565 w 967565"/>
              <a:gd name="connsiteY5" fmla="*/ 58885 h 73399"/>
              <a:gd name="connsiteX0" fmla="*/ 71632 w 967565"/>
              <a:gd name="connsiteY0" fmla="*/ 36903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2260 w 967565"/>
              <a:gd name="connsiteY4" fmla="*/ 36345 h 73398"/>
              <a:gd name="connsiteX5" fmla="*/ 967565 w 967565"/>
              <a:gd name="connsiteY5" fmla="*/ 58885 h 73398"/>
              <a:gd name="connsiteX0" fmla="*/ 71632 w 967565"/>
              <a:gd name="connsiteY0" fmla="*/ 36903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4448 w 967565"/>
              <a:gd name="connsiteY0" fmla="*/ 45352 h 73400"/>
              <a:gd name="connsiteX1" fmla="*/ 36219 w 967565"/>
              <a:gd name="connsiteY1" fmla="*/ 73396 h 73400"/>
              <a:gd name="connsiteX2" fmla="*/ 0 w 967565"/>
              <a:gd name="connsiteY2" fmla="*/ 37306 h 73400"/>
              <a:gd name="connsiteX3" fmla="*/ 37023 w 967565"/>
              <a:gd name="connsiteY3" fmla="*/ 8 h 73400"/>
              <a:gd name="connsiteX4" fmla="*/ 73065 w 967565"/>
              <a:gd name="connsiteY4" fmla="*/ 35540 h 73400"/>
              <a:gd name="connsiteX5" fmla="*/ 967565 w 967565"/>
              <a:gd name="connsiteY5" fmla="*/ 58885 h 73400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3065 w 967565"/>
              <a:gd name="connsiteY4" fmla="*/ 35540 h 73399"/>
              <a:gd name="connsiteX5" fmla="*/ 967565 w 967565"/>
              <a:gd name="connsiteY5" fmla="*/ 58885 h 73399"/>
              <a:gd name="connsiteX0" fmla="*/ 72839 w 967565"/>
              <a:gd name="connsiteY0" fmla="*/ 35294 h 73400"/>
              <a:gd name="connsiteX1" fmla="*/ 36219 w 967565"/>
              <a:gd name="connsiteY1" fmla="*/ 73396 h 73400"/>
              <a:gd name="connsiteX2" fmla="*/ 0 w 967565"/>
              <a:gd name="connsiteY2" fmla="*/ 37306 h 73400"/>
              <a:gd name="connsiteX3" fmla="*/ 37023 w 967565"/>
              <a:gd name="connsiteY3" fmla="*/ 8 h 73400"/>
              <a:gd name="connsiteX4" fmla="*/ 73065 w 967565"/>
              <a:gd name="connsiteY4" fmla="*/ 35540 h 73400"/>
              <a:gd name="connsiteX5" fmla="*/ 967565 w 967565"/>
              <a:gd name="connsiteY5" fmla="*/ 58885 h 73400"/>
              <a:gd name="connsiteX0" fmla="*/ 72839 w 967565"/>
              <a:gd name="connsiteY0" fmla="*/ 35294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3065 w 967565"/>
              <a:gd name="connsiteY4" fmla="*/ 35540 h 73399"/>
              <a:gd name="connsiteX5" fmla="*/ 967565 w 967565"/>
              <a:gd name="connsiteY5" fmla="*/ 58885 h 73399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7023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5816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5816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5816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1300939"/>
              <a:gd name="connsiteY0" fmla="*/ 35294 h 73398"/>
              <a:gd name="connsiteX1" fmla="*/ 36219 w 1300939"/>
              <a:gd name="connsiteY1" fmla="*/ 73396 h 73398"/>
              <a:gd name="connsiteX2" fmla="*/ 0 w 1300939"/>
              <a:gd name="connsiteY2" fmla="*/ 37306 h 73398"/>
              <a:gd name="connsiteX3" fmla="*/ 35816 w 1300939"/>
              <a:gd name="connsiteY3" fmla="*/ 8 h 73398"/>
              <a:gd name="connsiteX4" fmla="*/ 73065 w 1300939"/>
              <a:gd name="connsiteY4" fmla="*/ 35540 h 73398"/>
              <a:gd name="connsiteX5" fmla="*/ 1300939 w 1300939"/>
              <a:gd name="connsiteY5" fmla="*/ 65360 h 73398"/>
              <a:gd name="connsiteX0" fmla="*/ 72839 w 1745944"/>
              <a:gd name="connsiteY0" fmla="*/ 35294 h 73398"/>
              <a:gd name="connsiteX1" fmla="*/ 36219 w 1745944"/>
              <a:gd name="connsiteY1" fmla="*/ 73396 h 73398"/>
              <a:gd name="connsiteX2" fmla="*/ 0 w 1745944"/>
              <a:gd name="connsiteY2" fmla="*/ 37306 h 73398"/>
              <a:gd name="connsiteX3" fmla="*/ 35816 w 1745944"/>
              <a:gd name="connsiteY3" fmla="*/ 8 h 73398"/>
              <a:gd name="connsiteX4" fmla="*/ 73065 w 1745944"/>
              <a:gd name="connsiteY4" fmla="*/ 35540 h 73398"/>
              <a:gd name="connsiteX5" fmla="*/ 1745944 w 1745944"/>
              <a:gd name="connsiteY5" fmla="*/ 52049 h 73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45944" h="73398">
                <a:moveTo>
                  <a:pt x="72839" y="35294"/>
                </a:moveTo>
                <a:cubicBezTo>
                  <a:pt x="74850" y="55852"/>
                  <a:pt x="56538" y="73664"/>
                  <a:pt x="36219" y="73396"/>
                </a:cubicBezTo>
                <a:cubicBezTo>
                  <a:pt x="17508" y="72725"/>
                  <a:pt x="1073" y="59595"/>
                  <a:pt x="0" y="37306"/>
                </a:cubicBezTo>
                <a:cubicBezTo>
                  <a:pt x="536" y="8578"/>
                  <a:pt x="23974" y="-302"/>
                  <a:pt x="35816" y="8"/>
                </a:cubicBezTo>
                <a:cubicBezTo>
                  <a:pt x="50071" y="-85"/>
                  <a:pt x="72032" y="9592"/>
                  <a:pt x="73065" y="35540"/>
                </a:cubicBezTo>
                <a:lnTo>
                  <a:pt x="1745944" y="52049"/>
                </a:lnTo>
              </a:path>
            </a:pathLst>
          </a:custGeom>
          <a:solidFill>
            <a:schemeClr val="accent2"/>
          </a:solidFill>
          <a:ln w="22225">
            <a:solidFill>
              <a:schemeClr val="accent2"/>
            </a:solidFill>
            <a:miter lim="800000"/>
          </a:ln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                     </a:t>
            </a:r>
          </a:p>
        </p:txBody>
      </p:sp>
      <p:sp>
        <p:nvSpPr>
          <p:cNvPr id="46" name="Textplatzhalter 3"/>
          <p:cNvSpPr>
            <a:spLocks noGrp="1" noChangeAspect="1"/>
          </p:cNvSpPr>
          <p:nvPr>
            <p:ph type="body" sz="quarter" idx="58" hasCustomPrompt="1"/>
          </p:nvPr>
        </p:nvSpPr>
        <p:spPr bwMode="white">
          <a:xfrm rot="11041244">
            <a:off x="2483054" y="3144224"/>
            <a:ext cx="2204126" cy="80242"/>
          </a:xfrm>
          <a:custGeom>
            <a:avLst/>
            <a:gdLst>
              <a:gd name="connsiteX0" fmla="*/ 0 w 73241"/>
              <a:gd name="connsiteY0" fmla="*/ 36493 h 72986"/>
              <a:gd name="connsiteX1" fmla="*/ 36621 w 73241"/>
              <a:gd name="connsiteY1" fmla="*/ 0 h 72986"/>
              <a:gd name="connsiteX2" fmla="*/ 73242 w 73241"/>
              <a:gd name="connsiteY2" fmla="*/ 36493 h 72986"/>
              <a:gd name="connsiteX3" fmla="*/ 36621 w 73241"/>
              <a:gd name="connsiteY3" fmla="*/ 72986 h 72986"/>
              <a:gd name="connsiteX4" fmla="*/ 0 w 73241"/>
              <a:gd name="connsiteY4" fmla="*/ 36493 h 72986"/>
              <a:gd name="connsiteX0" fmla="*/ 73242 w 164682"/>
              <a:gd name="connsiteY0" fmla="*/ 36493 h 127933"/>
              <a:gd name="connsiteX1" fmla="*/ 36621 w 164682"/>
              <a:gd name="connsiteY1" fmla="*/ 72986 h 127933"/>
              <a:gd name="connsiteX2" fmla="*/ 0 w 164682"/>
              <a:gd name="connsiteY2" fmla="*/ 36493 h 127933"/>
              <a:gd name="connsiteX3" fmla="*/ 36621 w 164682"/>
              <a:gd name="connsiteY3" fmla="*/ 0 h 127933"/>
              <a:gd name="connsiteX4" fmla="*/ 164682 w 164682"/>
              <a:gd name="connsiteY4" fmla="*/ 127933 h 127933"/>
              <a:gd name="connsiteX0" fmla="*/ 119683 w 1020748"/>
              <a:gd name="connsiteY0" fmla="*/ 65383 h 101876"/>
              <a:gd name="connsiteX1" fmla="*/ 83062 w 1020748"/>
              <a:gd name="connsiteY1" fmla="*/ 101876 h 101876"/>
              <a:gd name="connsiteX2" fmla="*/ 46441 w 1020748"/>
              <a:gd name="connsiteY2" fmla="*/ 65383 h 101876"/>
              <a:gd name="connsiteX3" fmla="*/ 83062 w 1020748"/>
              <a:gd name="connsiteY3" fmla="*/ 28890 h 101876"/>
              <a:gd name="connsiteX4" fmla="*/ 1020748 w 1020748"/>
              <a:gd name="connsiteY4" fmla="*/ 59192 h 101876"/>
              <a:gd name="connsiteX0" fmla="*/ 73242 w 974307"/>
              <a:gd name="connsiteY0" fmla="*/ 66817 h 103310"/>
              <a:gd name="connsiteX1" fmla="*/ 36621 w 974307"/>
              <a:gd name="connsiteY1" fmla="*/ 103310 h 103310"/>
              <a:gd name="connsiteX2" fmla="*/ 0 w 974307"/>
              <a:gd name="connsiteY2" fmla="*/ 66817 h 103310"/>
              <a:gd name="connsiteX3" fmla="*/ 36621 w 974307"/>
              <a:gd name="connsiteY3" fmla="*/ 30324 h 103310"/>
              <a:gd name="connsiteX4" fmla="*/ 974307 w 974307"/>
              <a:gd name="connsiteY4" fmla="*/ 60626 h 103310"/>
              <a:gd name="connsiteX0" fmla="*/ 73242 w 974307"/>
              <a:gd name="connsiteY0" fmla="*/ 42200 h 78693"/>
              <a:gd name="connsiteX1" fmla="*/ 36621 w 974307"/>
              <a:gd name="connsiteY1" fmla="*/ 78693 h 78693"/>
              <a:gd name="connsiteX2" fmla="*/ 0 w 974307"/>
              <a:gd name="connsiteY2" fmla="*/ 42200 h 78693"/>
              <a:gd name="connsiteX3" fmla="*/ 36621 w 974307"/>
              <a:gd name="connsiteY3" fmla="*/ 5707 h 78693"/>
              <a:gd name="connsiteX4" fmla="*/ 80240 w 974307"/>
              <a:gd name="connsiteY4" fmla="*/ 3172 h 78693"/>
              <a:gd name="connsiteX5" fmla="*/ 974307 w 974307"/>
              <a:gd name="connsiteY5" fmla="*/ 36009 h 78693"/>
              <a:gd name="connsiteX0" fmla="*/ 75441 w 976506"/>
              <a:gd name="connsiteY0" fmla="*/ 36496 h 72989"/>
              <a:gd name="connsiteX1" fmla="*/ 38820 w 976506"/>
              <a:gd name="connsiteY1" fmla="*/ 72989 h 72989"/>
              <a:gd name="connsiteX2" fmla="*/ 2199 w 976506"/>
              <a:gd name="connsiteY2" fmla="*/ 36496 h 72989"/>
              <a:gd name="connsiteX3" fmla="*/ 38820 w 976506"/>
              <a:gd name="connsiteY3" fmla="*/ 3 h 72989"/>
              <a:gd name="connsiteX4" fmla="*/ 77677 w 976506"/>
              <a:gd name="connsiteY4" fmla="*/ 37949 h 72989"/>
              <a:gd name="connsiteX5" fmla="*/ 976506 w 976506"/>
              <a:gd name="connsiteY5" fmla="*/ 30305 h 72989"/>
              <a:gd name="connsiteX0" fmla="*/ 73242 w 974307"/>
              <a:gd name="connsiteY0" fmla="*/ 37247 h 73740"/>
              <a:gd name="connsiteX1" fmla="*/ 36621 w 974307"/>
              <a:gd name="connsiteY1" fmla="*/ 73740 h 73740"/>
              <a:gd name="connsiteX2" fmla="*/ 0 w 974307"/>
              <a:gd name="connsiteY2" fmla="*/ 37247 h 73740"/>
              <a:gd name="connsiteX3" fmla="*/ 36621 w 974307"/>
              <a:gd name="connsiteY3" fmla="*/ 754 h 73740"/>
              <a:gd name="connsiteX4" fmla="*/ 75478 w 974307"/>
              <a:gd name="connsiteY4" fmla="*/ 38700 h 73740"/>
              <a:gd name="connsiteX5" fmla="*/ 974307 w 974307"/>
              <a:gd name="connsiteY5" fmla="*/ 31056 h 73740"/>
              <a:gd name="connsiteX0" fmla="*/ 73242 w 974307"/>
              <a:gd name="connsiteY0" fmla="*/ 37247 h 73740"/>
              <a:gd name="connsiteX1" fmla="*/ 36621 w 974307"/>
              <a:gd name="connsiteY1" fmla="*/ 73740 h 73740"/>
              <a:gd name="connsiteX2" fmla="*/ 0 w 974307"/>
              <a:gd name="connsiteY2" fmla="*/ 37247 h 73740"/>
              <a:gd name="connsiteX3" fmla="*/ 36621 w 974307"/>
              <a:gd name="connsiteY3" fmla="*/ 754 h 73740"/>
              <a:gd name="connsiteX4" fmla="*/ 75478 w 974307"/>
              <a:gd name="connsiteY4" fmla="*/ 38700 h 73740"/>
              <a:gd name="connsiteX5" fmla="*/ 974307 w 974307"/>
              <a:gd name="connsiteY5" fmla="*/ 31056 h 73740"/>
              <a:gd name="connsiteX0" fmla="*/ 73242 w 974307"/>
              <a:gd name="connsiteY0" fmla="*/ 37247 h 73740"/>
              <a:gd name="connsiteX1" fmla="*/ 36621 w 974307"/>
              <a:gd name="connsiteY1" fmla="*/ 73740 h 73740"/>
              <a:gd name="connsiteX2" fmla="*/ 0 w 974307"/>
              <a:gd name="connsiteY2" fmla="*/ 37247 h 73740"/>
              <a:gd name="connsiteX3" fmla="*/ 36621 w 974307"/>
              <a:gd name="connsiteY3" fmla="*/ 754 h 73740"/>
              <a:gd name="connsiteX4" fmla="*/ 75478 w 974307"/>
              <a:gd name="connsiteY4" fmla="*/ 38700 h 73740"/>
              <a:gd name="connsiteX5" fmla="*/ 974307 w 974307"/>
              <a:gd name="connsiteY5" fmla="*/ 31056 h 73740"/>
              <a:gd name="connsiteX0" fmla="*/ 73242 w 974307"/>
              <a:gd name="connsiteY0" fmla="*/ 36496 h 72989"/>
              <a:gd name="connsiteX1" fmla="*/ 36621 w 974307"/>
              <a:gd name="connsiteY1" fmla="*/ 72989 h 72989"/>
              <a:gd name="connsiteX2" fmla="*/ 0 w 974307"/>
              <a:gd name="connsiteY2" fmla="*/ 36496 h 72989"/>
              <a:gd name="connsiteX3" fmla="*/ 36621 w 974307"/>
              <a:gd name="connsiteY3" fmla="*/ 3 h 72989"/>
              <a:gd name="connsiteX4" fmla="*/ 75478 w 974307"/>
              <a:gd name="connsiteY4" fmla="*/ 37949 h 72989"/>
              <a:gd name="connsiteX5" fmla="*/ 974307 w 974307"/>
              <a:gd name="connsiteY5" fmla="*/ 30305 h 72989"/>
              <a:gd name="connsiteX0" fmla="*/ 73242 w 967163"/>
              <a:gd name="connsiteY0" fmla="*/ 36496 h 72989"/>
              <a:gd name="connsiteX1" fmla="*/ 36621 w 967163"/>
              <a:gd name="connsiteY1" fmla="*/ 72989 h 72989"/>
              <a:gd name="connsiteX2" fmla="*/ 0 w 967163"/>
              <a:gd name="connsiteY2" fmla="*/ 36496 h 72989"/>
              <a:gd name="connsiteX3" fmla="*/ 36621 w 967163"/>
              <a:gd name="connsiteY3" fmla="*/ 3 h 72989"/>
              <a:gd name="connsiteX4" fmla="*/ 75478 w 967163"/>
              <a:gd name="connsiteY4" fmla="*/ 37949 h 72989"/>
              <a:gd name="connsiteX5" fmla="*/ 967163 w 967163"/>
              <a:gd name="connsiteY5" fmla="*/ 49355 h 72989"/>
              <a:gd name="connsiteX0" fmla="*/ 73242 w 967163"/>
              <a:gd name="connsiteY0" fmla="*/ 36496 h 72989"/>
              <a:gd name="connsiteX1" fmla="*/ 36621 w 967163"/>
              <a:gd name="connsiteY1" fmla="*/ 72989 h 72989"/>
              <a:gd name="connsiteX2" fmla="*/ 0 w 967163"/>
              <a:gd name="connsiteY2" fmla="*/ 36496 h 72989"/>
              <a:gd name="connsiteX3" fmla="*/ 36621 w 967163"/>
              <a:gd name="connsiteY3" fmla="*/ 3 h 72989"/>
              <a:gd name="connsiteX4" fmla="*/ 75478 w 967163"/>
              <a:gd name="connsiteY4" fmla="*/ 37949 h 72989"/>
              <a:gd name="connsiteX5" fmla="*/ 967163 w 967163"/>
              <a:gd name="connsiteY5" fmla="*/ 58880 h 72989"/>
              <a:gd name="connsiteX0" fmla="*/ 73242 w 967163"/>
              <a:gd name="connsiteY0" fmla="*/ 36516 h 73009"/>
              <a:gd name="connsiteX1" fmla="*/ 36621 w 967163"/>
              <a:gd name="connsiteY1" fmla="*/ 73009 h 73009"/>
              <a:gd name="connsiteX2" fmla="*/ 0 w 967163"/>
              <a:gd name="connsiteY2" fmla="*/ 36516 h 73009"/>
              <a:gd name="connsiteX3" fmla="*/ 36621 w 967163"/>
              <a:gd name="connsiteY3" fmla="*/ 23 h 73009"/>
              <a:gd name="connsiteX4" fmla="*/ 72662 w 967163"/>
              <a:gd name="connsiteY4" fmla="*/ 35555 h 73009"/>
              <a:gd name="connsiteX5" fmla="*/ 967163 w 967163"/>
              <a:gd name="connsiteY5" fmla="*/ 58900 h 73009"/>
              <a:gd name="connsiteX0" fmla="*/ 73242 w 967163"/>
              <a:gd name="connsiteY0" fmla="*/ 37354 h 73847"/>
              <a:gd name="connsiteX1" fmla="*/ 36621 w 967163"/>
              <a:gd name="connsiteY1" fmla="*/ 73847 h 73847"/>
              <a:gd name="connsiteX2" fmla="*/ 0 w 967163"/>
              <a:gd name="connsiteY2" fmla="*/ 37354 h 73847"/>
              <a:gd name="connsiteX3" fmla="*/ 36621 w 967163"/>
              <a:gd name="connsiteY3" fmla="*/ 861 h 73847"/>
              <a:gd name="connsiteX4" fmla="*/ 75076 w 967163"/>
              <a:gd name="connsiteY4" fmla="*/ 30760 h 73847"/>
              <a:gd name="connsiteX5" fmla="*/ 967163 w 967163"/>
              <a:gd name="connsiteY5" fmla="*/ 59738 h 73847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467 w 967163"/>
              <a:gd name="connsiteY4" fmla="*/ 36337 h 72987"/>
              <a:gd name="connsiteX5" fmla="*/ 967163 w 967163"/>
              <a:gd name="connsiteY5" fmla="*/ 58878 h 72987"/>
              <a:gd name="connsiteX0" fmla="*/ 73242 w 967163"/>
              <a:gd name="connsiteY0" fmla="*/ 38590 h 75083"/>
              <a:gd name="connsiteX1" fmla="*/ 36621 w 967163"/>
              <a:gd name="connsiteY1" fmla="*/ 75083 h 75083"/>
              <a:gd name="connsiteX2" fmla="*/ 0 w 967163"/>
              <a:gd name="connsiteY2" fmla="*/ 38590 h 75083"/>
              <a:gd name="connsiteX3" fmla="*/ 36621 w 967163"/>
              <a:gd name="connsiteY3" fmla="*/ 2097 h 75083"/>
              <a:gd name="connsiteX4" fmla="*/ 78295 w 967163"/>
              <a:gd name="connsiteY4" fmla="*/ 27973 h 75083"/>
              <a:gd name="connsiteX5" fmla="*/ 967163 w 967163"/>
              <a:gd name="connsiteY5" fmla="*/ 60974 h 75083"/>
              <a:gd name="connsiteX0" fmla="*/ 73242 w 967163"/>
              <a:gd name="connsiteY0" fmla="*/ 36517 h 73010"/>
              <a:gd name="connsiteX1" fmla="*/ 36621 w 967163"/>
              <a:gd name="connsiteY1" fmla="*/ 73010 h 73010"/>
              <a:gd name="connsiteX2" fmla="*/ 0 w 967163"/>
              <a:gd name="connsiteY2" fmla="*/ 36517 h 73010"/>
              <a:gd name="connsiteX3" fmla="*/ 36621 w 967163"/>
              <a:gd name="connsiteY3" fmla="*/ 24 h 73010"/>
              <a:gd name="connsiteX4" fmla="*/ 73467 w 967163"/>
              <a:gd name="connsiteY4" fmla="*/ 35556 h 73010"/>
              <a:gd name="connsiteX5" fmla="*/ 967163 w 967163"/>
              <a:gd name="connsiteY5" fmla="*/ 58901 h 73010"/>
              <a:gd name="connsiteX0" fmla="*/ 73242 w 967163"/>
              <a:gd name="connsiteY0" fmla="*/ 37791 h 74284"/>
              <a:gd name="connsiteX1" fmla="*/ 36621 w 967163"/>
              <a:gd name="connsiteY1" fmla="*/ 74284 h 74284"/>
              <a:gd name="connsiteX2" fmla="*/ 0 w 967163"/>
              <a:gd name="connsiteY2" fmla="*/ 37791 h 74284"/>
              <a:gd name="connsiteX3" fmla="*/ 36621 w 967163"/>
              <a:gd name="connsiteY3" fmla="*/ 1298 h 74284"/>
              <a:gd name="connsiteX4" fmla="*/ 77088 w 967163"/>
              <a:gd name="connsiteY4" fmla="*/ 29588 h 74284"/>
              <a:gd name="connsiteX5" fmla="*/ 967163 w 967163"/>
              <a:gd name="connsiteY5" fmla="*/ 60175 h 74284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065 w 967163"/>
              <a:gd name="connsiteY4" fmla="*/ 36740 h 72987"/>
              <a:gd name="connsiteX5" fmla="*/ 967163 w 967163"/>
              <a:gd name="connsiteY5" fmla="*/ 58878 h 72987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065 w 967163"/>
              <a:gd name="connsiteY4" fmla="*/ 36740 h 72987"/>
              <a:gd name="connsiteX5" fmla="*/ 967163 w 967163"/>
              <a:gd name="connsiteY5" fmla="*/ 58878 h 72987"/>
              <a:gd name="connsiteX0" fmla="*/ 71230 w 965151"/>
              <a:gd name="connsiteY0" fmla="*/ 36494 h 72987"/>
              <a:gd name="connsiteX1" fmla="*/ 34609 w 965151"/>
              <a:gd name="connsiteY1" fmla="*/ 72987 h 72987"/>
              <a:gd name="connsiteX2" fmla="*/ 0 w 965151"/>
              <a:gd name="connsiteY2" fmla="*/ 36494 h 72987"/>
              <a:gd name="connsiteX3" fmla="*/ 34609 w 965151"/>
              <a:gd name="connsiteY3" fmla="*/ 1 h 72987"/>
              <a:gd name="connsiteX4" fmla="*/ 71053 w 965151"/>
              <a:gd name="connsiteY4" fmla="*/ 36740 h 72987"/>
              <a:gd name="connsiteX5" fmla="*/ 965151 w 965151"/>
              <a:gd name="connsiteY5" fmla="*/ 58878 h 72987"/>
              <a:gd name="connsiteX0" fmla="*/ 75656 w 969577"/>
              <a:gd name="connsiteY0" fmla="*/ 36494 h 72987"/>
              <a:gd name="connsiteX1" fmla="*/ 39035 w 969577"/>
              <a:gd name="connsiteY1" fmla="*/ 72987 h 72987"/>
              <a:gd name="connsiteX2" fmla="*/ 0 w 969577"/>
              <a:gd name="connsiteY2" fmla="*/ 36494 h 72987"/>
              <a:gd name="connsiteX3" fmla="*/ 39035 w 969577"/>
              <a:gd name="connsiteY3" fmla="*/ 1 h 72987"/>
              <a:gd name="connsiteX4" fmla="*/ 75479 w 969577"/>
              <a:gd name="connsiteY4" fmla="*/ 36740 h 72987"/>
              <a:gd name="connsiteX5" fmla="*/ 969577 w 969577"/>
              <a:gd name="connsiteY5" fmla="*/ 58878 h 72987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065 w 967163"/>
              <a:gd name="connsiteY4" fmla="*/ 36740 h 72987"/>
              <a:gd name="connsiteX5" fmla="*/ 967163 w 967163"/>
              <a:gd name="connsiteY5" fmla="*/ 58878 h 72987"/>
              <a:gd name="connsiteX0" fmla="*/ 73244 w 967165"/>
              <a:gd name="connsiteY0" fmla="*/ 36494 h 77412"/>
              <a:gd name="connsiteX1" fmla="*/ 35014 w 967165"/>
              <a:gd name="connsiteY1" fmla="*/ 77412 h 77412"/>
              <a:gd name="connsiteX2" fmla="*/ 2 w 967165"/>
              <a:gd name="connsiteY2" fmla="*/ 36494 h 77412"/>
              <a:gd name="connsiteX3" fmla="*/ 36623 w 967165"/>
              <a:gd name="connsiteY3" fmla="*/ 1 h 77412"/>
              <a:gd name="connsiteX4" fmla="*/ 73067 w 967165"/>
              <a:gd name="connsiteY4" fmla="*/ 36740 h 77412"/>
              <a:gd name="connsiteX5" fmla="*/ 967165 w 967165"/>
              <a:gd name="connsiteY5" fmla="*/ 58878 h 77412"/>
              <a:gd name="connsiteX0" fmla="*/ 73243 w 967164"/>
              <a:gd name="connsiteY0" fmla="*/ 36494 h 72986"/>
              <a:gd name="connsiteX1" fmla="*/ 35818 w 967164"/>
              <a:gd name="connsiteY1" fmla="*/ 72986 h 72986"/>
              <a:gd name="connsiteX2" fmla="*/ 1 w 967164"/>
              <a:gd name="connsiteY2" fmla="*/ 36494 h 72986"/>
              <a:gd name="connsiteX3" fmla="*/ 36622 w 967164"/>
              <a:gd name="connsiteY3" fmla="*/ 1 h 72986"/>
              <a:gd name="connsiteX4" fmla="*/ 73066 w 967164"/>
              <a:gd name="connsiteY4" fmla="*/ 36740 h 72986"/>
              <a:gd name="connsiteX5" fmla="*/ 967164 w 967164"/>
              <a:gd name="connsiteY5" fmla="*/ 58878 h 72986"/>
              <a:gd name="connsiteX0" fmla="*/ 73242 w 967163"/>
              <a:gd name="connsiteY0" fmla="*/ 36494 h 75400"/>
              <a:gd name="connsiteX1" fmla="*/ 36622 w 967163"/>
              <a:gd name="connsiteY1" fmla="*/ 75400 h 75400"/>
              <a:gd name="connsiteX2" fmla="*/ 0 w 967163"/>
              <a:gd name="connsiteY2" fmla="*/ 36494 h 75400"/>
              <a:gd name="connsiteX3" fmla="*/ 36621 w 967163"/>
              <a:gd name="connsiteY3" fmla="*/ 1 h 75400"/>
              <a:gd name="connsiteX4" fmla="*/ 73065 w 967163"/>
              <a:gd name="connsiteY4" fmla="*/ 36740 h 75400"/>
              <a:gd name="connsiteX5" fmla="*/ 967163 w 967163"/>
              <a:gd name="connsiteY5" fmla="*/ 58878 h 75400"/>
              <a:gd name="connsiteX0" fmla="*/ 73242 w 967163"/>
              <a:gd name="connsiteY0" fmla="*/ 36494 h 73791"/>
              <a:gd name="connsiteX1" fmla="*/ 35817 w 967163"/>
              <a:gd name="connsiteY1" fmla="*/ 73791 h 73791"/>
              <a:gd name="connsiteX2" fmla="*/ 0 w 967163"/>
              <a:gd name="connsiteY2" fmla="*/ 36494 h 73791"/>
              <a:gd name="connsiteX3" fmla="*/ 36621 w 967163"/>
              <a:gd name="connsiteY3" fmla="*/ 1 h 73791"/>
              <a:gd name="connsiteX4" fmla="*/ 73065 w 967163"/>
              <a:gd name="connsiteY4" fmla="*/ 36740 h 73791"/>
              <a:gd name="connsiteX5" fmla="*/ 967163 w 967163"/>
              <a:gd name="connsiteY5" fmla="*/ 58878 h 73791"/>
              <a:gd name="connsiteX0" fmla="*/ 73242 w 967163"/>
              <a:gd name="connsiteY0" fmla="*/ 36494 h 77814"/>
              <a:gd name="connsiteX1" fmla="*/ 35817 w 967163"/>
              <a:gd name="connsiteY1" fmla="*/ 77814 h 77814"/>
              <a:gd name="connsiteX2" fmla="*/ 0 w 967163"/>
              <a:gd name="connsiteY2" fmla="*/ 36494 h 77814"/>
              <a:gd name="connsiteX3" fmla="*/ 36621 w 967163"/>
              <a:gd name="connsiteY3" fmla="*/ 1 h 77814"/>
              <a:gd name="connsiteX4" fmla="*/ 73065 w 967163"/>
              <a:gd name="connsiteY4" fmla="*/ 36740 h 77814"/>
              <a:gd name="connsiteX5" fmla="*/ 967163 w 967163"/>
              <a:gd name="connsiteY5" fmla="*/ 58878 h 77814"/>
              <a:gd name="connsiteX0" fmla="*/ 73242 w 967163"/>
              <a:gd name="connsiteY0" fmla="*/ 36494 h 73389"/>
              <a:gd name="connsiteX1" fmla="*/ 35817 w 967163"/>
              <a:gd name="connsiteY1" fmla="*/ 73389 h 73389"/>
              <a:gd name="connsiteX2" fmla="*/ 0 w 967163"/>
              <a:gd name="connsiteY2" fmla="*/ 36494 h 73389"/>
              <a:gd name="connsiteX3" fmla="*/ 36621 w 967163"/>
              <a:gd name="connsiteY3" fmla="*/ 1 h 73389"/>
              <a:gd name="connsiteX4" fmla="*/ 73065 w 967163"/>
              <a:gd name="connsiteY4" fmla="*/ 36740 h 73389"/>
              <a:gd name="connsiteX5" fmla="*/ 967163 w 967163"/>
              <a:gd name="connsiteY5" fmla="*/ 58878 h 73389"/>
              <a:gd name="connsiteX0" fmla="*/ 84507 w 978428"/>
              <a:gd name="connsiteY0" fmla="*/ 36495 h 73391"/>
              <a:gd name="connsiteX1" fmla="*/ 47082 w 978428"/>
              <a:gd name="connsiteY1" fmla="*/ 73390 h 73391"/>
              <a:gd name="connsiteX2" fmla="*/ 0 w 978428"/>
              <a:gd name="connsiteY2" fmla="*/ 37702 h 73391"/>
              <a:gd name="connsiteX3" fmla="*/ 47886 w 978428"/>
              <a:gd name="connsiteY3" fmla="*/ 2 h 73391"/>
              <a:gd name="connsiteX4" fmla="*/ 84330 w 978428"/>
              <a:gd name="connsiteY4" fmla="*/ 36741 h 73391"/>
              <a:gd name="connsiteX5" fmla="*/ 978428 w 978428"/>
              <a:gd name="connsiteY5" fmla="*/ 58879 h 73391"/>
              <a:gd name="connsiteX0" fmla="*/ 73645 w 967566"/>
              <a:gd name="connsiteY0" fmla="*/ 36494 h 73389"/>
              <a:gd name="connsiteX1" fmla="*/ 36220 w 967566"/>
              <a:gd name="connsiteY1" fmla="*/ 73389 h 73389"/>
              <a:gd name="connsiteX2" fmla="*/ 1 w 967566"/>
              <a:gd name="connsiteY2" fmla="*/ 37299 h 73389"/>
              <a:gd name="connsiteX3" fmla="*/ 37024 w 967566"/>
              <a:gd name="connsiteY3" fmla="*/ 1 h 73389"/>
              <a:gd name="connsiteX4" fmla="*/ 73468 w 967566"/>
              <a:gd name="connsiteY4" fmla="*/ 36740 h 73389"/>
              <a:gd name="connsiteX5" fmla="*/ 967566 w 967566"/>
              <a:gd name="connsiteY5" fmla="*/ 58878 h 73389"/>
              <a:gd name="connsiteX0" fmla="*/ 93760 w 987681"/>
              <a:gd name="connsiteY0" fmla="*/ 36494 h 73390"/>
              <a:gd name="connsiteX1" fmla="*/ 56335 w 987681"/>
              <a:gd name="connsiteY1" fmla="*/ 73389 h 73390"/>
              <a:gd name="connsiteX2" fmla="*/ 0 w 987681"/>
              <a:gd name="connsiteY2" fmla="*/ 35287 h 73390"/>
              <a:gd name="connsiteX3" fmla="*/ 57139 w 987681"/>
              <a:gd name="connsiteY3" fmla="*/ 1 h 73390"/>
              <a:gd name="connsiteX4" fmla="*/ 93583 w 987681"/>
              <a:gd name="connsiteY4" fmla="*/ 36740 h 73390"/>
              <a:gd name="connsiteX5" fmla="*/ 987681 w 987681"/>
              <a:gd name="connsiteY5" fmla="*/ 58878 h 73390"/>
              <a:gd name="connsiteX0" fmla="*/ 73645 w 967566"/>
              <a:gd name="connsiteY0" fmla="*/ 36494 h 73389"/>
              <a:gd name="connsiteX1" fmla="*/ 36220 w 967566"/>
              <a:gd name="connsiteY1" fmla="*/ 73389 h 73389"/>
              <a:gd name="connsiteX2" fmla="*/ 1 w 967566"/>
              <a:gd name="connsiteY2" fmla="*/ 37299 h 73389"/>
              <a:gd name="connsiteX3" fmla="*/ 37024 w 967566"/>
              <a:gd name="connsiteY3" fmla="*/ 1 h 73389"/>
              <a:gd name="connsiteX4" fmla="*/ 73468 w 967566"/>
              <a:gd name="connsiteY4" fmla="*/ 36740 h 73389"/>
              <a:gd name="connsiteX5" fmla="*/ 967566 w 967566"/>
              <a:gd name="connsiteY5" fmla="*/ 58878 h 73389"/>
              <a:gd name="connsiteX0" fmla="*/ 73652 w 967573"/>
              <a:gd name="connsiteY0" fmla="*/ 36494 h 73390"/>
              <a:gd name="connsiteX1" fmla="*/ 36227 w 967573"/>
              <a:gd name="connsiteY1" fmla="*/ 73389 h 73390"/>
              <a:gd name="connsiteX2" fmla="*/ 8 w 967573"/>
              <a:gd name="connsiteY2" fmla="*/ 37299 h 73390"/>
              <a:gd name="connsiteX3" fmla="*/ 37031 w 967573"/>
              <a:gd name="connsiteY3" fmla="*/ 1 h 73390"/>
              <a:gd name="connsiteX4" fmla="*/ 73475 w 967573"/>
              <a:gd name="connsiteY4" fmla="*/ 36740 h 73390"/>
              <a:gd name="connsiteX5" fmla="*/ 967573 w 967573"/>
              <a:gd name="connsiteY5" fmla="*/ 58878 h 73390"/>
              <a:gd name="connsiteX0" fmla="*/ 73655 w 967576"/>
              <a:gd name="connsiteY0" fmla="*/ 36494 h 73487"/>
              <a:gd name="connsiteX1" fmla="*/ 36230 w 967576"/>
              <a:gd name="connsiteY1" fmla="*/ 73389 h 73487"/>
              <a:gd name="connsiteX2" fmla="*/ 11 w 967576"/>
              <a:gd name="connsiteY2" fmla="*/ 37299 h 73487"/>
              <a:gd name="connsiteX3" fmla="*/ 37034 w 967576"/>
              <a:gd name="connsiteY3" fmla="*/ 1 h 73487"/>
              <a:gd name="connsiteX4" fmla="*/ 73478 w 967576"/>
              <a:gd name="connsiteY4" fmla="*/ 36740 h 73487"/>
              <a:gd name="connsiteX5" fmla="*/ 967576 w 967576"/>
              <a:gd name="connsiteY5" fmla="*/ 58878 h 73487"/>
              <a:gd name="connsiteX0" fmla="*/ 73655 w 967576"/>
              <a:gd name="connsiteY0" fmla="*/ 36494 h 73407"/>
              <a:gd name="connsiteX1" fmla="*/ 36230 w 967576"/>
              <a:gd name="connsiteY1" fmla="*/ 73389 h 73407"/>
              <a:gd name="connsiteX2" fmla="*/ 11 w 967576"/>
              <a:gd name="connsiteY2" fmla="*/ 37299 h 73407"/>
              <a:gd name="connsiteX3" fmla="*/ 37034 w 967576"/>
              <a:gd name="connsiteY3" fmla="*/ 1 h 73407"/>
              <a:gd name="connsiteX4" fmla="*/ 73478 w 967576"/>
              <a:gd name="connsiteY4" fmla="*/ 36740 h 73407"/>
              <a:gd name="connsiteX5" fmla="*/ 967576 w 967576"/>
              <a:gd name="connsiteY5" fmla="*/ 58878 h 73407"/>
              <a:gd name="connsiteX0" fmla="*/ 73676 w 967597"/>
              <a:gd name="connsiteY0" fmla="*/ 36494 h 73407"/>
              <a:gd name="connsiteX1" fmla="*/ 36251 w 967597"/>
              <a:gd name="connsiteY1" fmla="*/ 73389 h 73407"/>
              <a:gd name="connsiteX2" fmla="*/ 32 w 967597"/>
              <a:gd name="connsiteY2" fmla="*/ 37299 h 73407"/>
              <a:gd name="connsiteX3" fmla="*/ 37055 w 967597"/>
              <a:gd name="connsiteY3" fmla="*/ 1 h 73407"/>
              <a:gd name="connsiteX4" fmla="*/ 73499 w 967597"/>
              <a:gd name="connsiteY4" fmla="*/ 36740 h 73407"/>
              <a:gd name="connsiteX5" fmla="*/ 967597 w 967597"/>
              <a:gd name="connsiteY5" fmla="*/ 58878 h 73407"/>
              <a:gd name="connsiteX0" fmla="*/ 73647 w 967568"/>
              <a:gd name="connsiteY0" fmla="*/ 36494 h 73407"/>
              <a:gd name="connsiteX1" fmla="*/ 36222 w 967568"/>
              <a:gd name="connsiteY1" fmla="*/ 73389 h 73407"/>
              <a:gd name="connsiteX2" fmla="*/ 3 w 967568"/>
              <a:gd name="connsiteY2" fmla="*/ 37299 h 73407"/>
              <a:gd name="connsiteX3" fmla="*/ 37026 w 967568"/>
              <a:gd name="connsiteY3" fmla="*/ 1 h 73407"/>
              <a:gd name="connsiteX4" fmla="*/ 73470 w 967568"/>
              <a:gd name="connsiteY4" fmla="*/ 36740 h 73407"/>
              <a:gd name="connsiteX5" fmla="*/ 967568 w 967568"/>
              <a:gd name="connsiteY5" fmla="*/ 58878 h 73407"/>
              <a:gd name="connsiteX0" fmla="*/ 73676 w 967597"/>
              <a:gd name="connsiteY0" fmla="*/ 36494 h 73407"/>
              <a:gd name="connsiteX1" fmla="*/ 36251 w 967597"/>
              <a:gd name="connsiteY1" fmla="*/ 73389 h 73407"/>
              <a:gd name="connsiteX2" fmla="*/ 32 w 967597"/>
              <a:gd name="connsiteY2" fmla="*/ 37299 h 73407"/>
              <a:gd name="connsiteX3" fmla="*/ 37055 w 967597"/>
              <a:gd name="connsiteY3" fmla="*/ 1 h 73407"/>
              <a:gd name="connsiteX4" fmla="*/ 73499 w 967597"/>
              <a:gd name="connsiteY4" fmla="*/ 36740 h 73407"/>
              <a:gd name="connsiteX5" fmla="*/ 967597 w 967597"/>
              <a:gd name="connsiteY5" fmla="*/ 58878 h 73407"/>
              <a:gd name="connsiteX0" fmla="*/ 73658 w 967579"/>
              <a:gd name="connsiteY0" fmla="*/ 36494 h 73407"/>
              <a:gd name="connsiteX1" fmla="*/ 36233 w 967579"/>
              <a:gd name="connsiteY1" fmla="*/ 73389 h 73407"/>
              <a:gd name="connsiteX2" fmla="*/ 14 w 967579"/>
              <a:gd name="connsiteY2" fmla="*/ 37299 h 73407"/>
              <a:gd name="connsiteX3" fmla="*/ 37037 w 967579"/>
              <a:gd name="connsiteY3" fmla="*/ 1 h 73407"/>
              <a:gd name="connsiteX4" fmla="*/ 73481 w 967579"/>
              <a:gd name="connsiteY4" fmla="*/ 36740 h 73407"/>
              <a:gd name="connsiteX5" fmla="*/ 967579 w 967579"/>
              <a:gd name="connsiteY5" fmla="*/ 58878 h 73407"/>
              <a:gd name="connsiteX0" fmla="*/ 73644 w 967565"/>
              <a:gd name="connsiteY0" fmla="*/ 36494 h 73407"/>
              <a:gd name="connsiteX1" fmla="*/ 36219 w 967565"/>
              <a:gd name="connsiteY1" fmla="*/ 73389 h 73407"/>
              <a:gd name="connsiteX2" fmla="*/ 0 w 967565"/>
              <a:gd name="connsiteY2" fmla="*/ 37299 h 73407"/>
              <a:gd name="connsiteX3" fmla="*/ 37023 w 967565"/>
              <a:gd name="connsiteY3" fmla="*/ 1 h 73407"/>
              <a:gd name="connsiteX4" fmla="*/ 73467 w 967565"/>
              <a:gd name="connsiteY4" fmla="*/ 36740 h 73407"/>
              <a:gd name="connsiteX5" fmla="*/ 967565 w 967565"/>
              <a:gd name="connsiteY5" fmla="*/ 58878 h 73407"/>
              <a:gd name="connsiteX0" fmla="*/ 73644 w 967565"/>
              <a:gd name="connsiteY0" fmla="*/ 36530 h 73443"/>
              <a:gd name="connsiteX1" fmla="*/ 36219 w 967565"/>
              <a:gd name="connsiteY1" fmla="*/ 73425 h 73443"/>
              <a:gd name="connsiteX2" fmla="*/ 0 w 967565"/>
              <a:gd name="connsiteY2" fmla="*/ 37335 h 73443"/>
              <a:gd name="connsiteX3" fmla="*/ 37023 w 967565"/>
              <a:gd name="connsiteY3" fmla="*/ 37 h 73443"/>
              <a:gd name="connsiteX4" fmla="*/ 73467 w 967565"/>
              <a:gd name="connsiteY4" fmla="*/ 36776 h 73443"/>
              <a:gd name="connsiteX5" fmla="*/ 967565 w 967565"/>
              <a:gd name="connsiteY5" fmla="*/ 58914 h 73443"/>
              <a:gd name="connsiteX0" fmla="*/ 73644 w 967565"/>
              <a:gd name="connsiteY0" fmla="*/ 36501 h 73414"/>
              <a:gd name="connsiteX1" fmla="*/ 36219 w 967565"/>
              <a:gd name="connsiteY1" fmla="*/ 73396 h 73414"/>
              <a:gd name="connsiteX2" fmla="*/ 0 w 967565"/>
              <a:gd name="connsiteY2" fmla="*/ 37306 h 73414"/>
              <a:gd name="connsiteX3" fmla="*/ 37023 w 967565"/>
              <a:gd name="connsiteY3" fmla="*/ 8 h 73414"/>
              <a:gd name="connsiteX4" fmla="*/ 73467 w 967565"/>
              <a:gd name="connsiteY4" fmla="*/ 36747 h 73414"/>
              <a:gd name="connsiteX5" fmla="*/ 967565 w 967565"/>
              <a:gd name="connsiteY5" fmla="*/ 58885 h 73414"/>
              <a:gd name="connsiteX0" fmla="*/ 73644 w 967565"/>
              <a:gd name="connsiteY0" fmla="*/ 36514 h 73427"/>
              <a:gd name="connsiteX1" fmla="*/ 36219 w 967565"/>
              <a:gd name="connsiteY1" fmla="*/ 73409 h 73427"/>
              <a:gd name="connsiteX2" fmla="*/ 0 w 967565"/>
              <a:gd name="connsiteY2" fmla="*/ 37319 h 73427"/>
              <a:gd name="connsiteX3" fmla="*/ 37023 w 967565"/>
              <a:gd name="connsiteY3" fmla="*/ 21 h 73427"/>
              <a:gd name="connsiteX4" fmla="*/ 73467 w 967565"/>
              <a:gd name="connsiteY4" fmla="*/ 36760 h 73427"/>
              <a:gd name="connsiteX5" fmla="*/ 967565 w 967565"/>
              <a:gd name="connsiteY5" fmla="*/ 58898 h 73427"/>
              <a:gd name="connsiteX0" fmla="*/ 73644 w 967565"/>
              <a:gd name="connsiteY0" fmla="*/ 36509 h 73422"/>
              <a:gd name="connsiteX1" fmla="*/ 36219 w 967565"/>
              <a:gd name="connsiteY1" fmla="*/ 73404 h 73422"/>
              <a:gd name="connsiteX2" fmla="*/ 0 w 967565"/>
              <a:gd name="connsiteY2" fmla="*/ 37314 h 73422"/>
              <a:gd name="connsiteX3" fmla="*/ 37023 w 967565"/>
              <a:gd name="connsiteY3" fmla="*/ 16 h 73422"/>
              <a:gd name="connsiteX4" fmla="*/ 73467 w 967565"/>
              <a:gd name="connsiteY4" fmla="*/ 36755 h 73422"/>
              <a:gd name="connsiteX5" fmla="*/ 967565 w 967565"/>
              <a:gd name="connsiteY5" fmla="*/ 58893 h 73422"/>
              <a:gd name="connsiteX0" fmla="*/ 73644 w 967565"/>
              <a:gd name="connsiteY0" fmla="*/ 36509 h 73422"/>
              <a:gd name="connsiteX1" fmla="*/ 36219 w 967565"/>
              <a:gd name="connsiteY1" fmla="*/ 73404 h 73422"/>
              <a:gd name="connsiteX2" fmla="*/ 0 w 967565"/>
              <a:gd name="connsiteY2" fmla="*/ 37314 h 73422"/>
              <a:gd name="connsiteX3" fmla="*/ 37023 w 967565"/>
              <a:gd name="connsiteY3" fmla="*/ 16 h 73422"/>
              <a:gd name="connsiteX4" fmla="*/ 73467 w 967565"/>
              <a:gd name="connsiteY4" fmla="*/ 36755 h 73422"/>
              <a:gd name="connsiteX5" fmla="*/ 967565 w 967565"/>
              <a:gd name="connsiteY5" fmla="*/ 58893 h 73422"/>
              <a:gd name="connsiteX0" fmla="*/ 73644 w 967565"/>
              <a:gd name="connsiteY0" fmla="*/ 36509 h 73404"/>
              <a:gd name="connsiteX1" fmla="*/ 36219 w 967565"/>
              <a:gd name="connsiteY1" fmla="*/ 73404 h 73404"/>
              <a:gd name="connsiteX2" fmla="*/ 0 w 967565"/>
              <a:gd name="connsiteY2" fmla="*/ 37314 h 73404"/>
              <a:gd name="connsiteX3" fmla="*/ 37023 w 967565"/>
              <a:gd name="connsiteY3" fmla="*/ 16 h 73404"/>
              <a:gd name="connsiteX4" fmla="*/ 73467 w 967565"/>
              <a:gd name="connsiteY4" fmla="*/ 36755 h 73404"/>
              <a:gd name="connsiteX5" fmla="*/ 967565 w 967565"/>
              <a:gd name="connsiteY5" fmla="*/ 58893 h 73404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1 h 73442"/>
              <a:gd name="connsiteX1" fmla="*/ 36219 w 967565"/>
              <a:gd name="connsiteY1" fmla="*/ 73396 h 73442"/>
              <a:gd name="connsiteX2" fmla="*/ 0 w 967565"/>
              <a:gd name="connsiteY2" fmla="*/ 37306 h 73442"/>
              <a:gd name="connsiteX3" fmla="*/ 37023 w 967565"/>
              <a:gd name="connsiteY3" fmla="*/ 8 h 73442"/>
              <a:gd name="connsiteX4" fmla="*/ 73467 w 967565"/>
              <a:gd name="connsiteY4" fmla="*/ 36747 h 73442"/>
              <a:gd name="connsiteX5" fmla="*/ 967565 w 967565"/>
              <a:gd name="connsiteY5" fmla="*/ 58885 h 73442"/>
              <a:gd name="connsiteX0" fmla="*/ 73644 w 967565"/>
              <a:gd name="connsiteY0" fmla="*/ 36501 h 73442"/>
              <a:gd name="connsiteX1" fmla="*/ 36219 w 967565"/>
              <a:gd name="connsiteY1" fmla="*/ 73396 h 73442"/>
              <a:gd name="connsiteX2" fmla="*/ 0 w 967565"/>
              <a:gd name="connsiteY2" fmla="*/ 37306 h 73442"/>
              <a:gd name="connsiteX3" fmla="*/ 37023 w 967565"/>
              <a:gd name="connsiteY3" fmla="*/ 8 h 73442"/>
              <a:gd name="connsiteX4" fmla="*/ 73467 w 967565"/>
              <a:gd name="connsiteY4" fmla="*/ 36747 h 73442"/>
              <a:gd name="connsiteX5" fmla="*/ 967565 w 967565"/>
              <a:gd name="connsiteY5" fmla="*/ 58885 h 73442"/>
              <a:gd name="connsiteX0" fmla="*/ 73644 w 967565"/>
              <a:gd name="connsiteY0" fmla="*/ 36501 h 73442"/>
              <a:gd name="connsiteX1" fmla="*/ 36219 w 967565"/>
              <a:gd name="connsiteY1" fmla="*/ 73396 h 73442"/>
              <a:gd name="connsiteX2" fmla="*/ 0 w 967565"/>
              <a:gd name="connsiteY2" fmla="*/ 37306 h 73442"/>
              <a:gd name="connsiteX3" fmla="*/ 37023 w 967565"/>
              <a:gd name="connsiteY3" fmla="*/ 8 h 73442"/>
              <a:gd name="connsiteX4" fmla="*/ 72260 w 967565"/>
              <a:gd name="connsiteY4" fmla="*/ 36345 h 73442"/>
              <a:gd name="connsiteX5" fmla="*/ 967565 w 967565"/>
              <a:gd name="connsiteY5" fmla="*/ 58885 h 73442"/>
              <a:gd name="connsiteX0" fmla="*/ 73644 w 967565"/>
              <a:gd name="connsiteY0" fmla="*/ 36501 h 73396"/>
              <a:gd name="connsiteX1" fmla="*/ 36219 w 967565"/>
              <a:gd name="connsiteY1" fmla="*/ 73396 h 73396"/>
              <a:gd name="connsiteX2" fmla="*/ 0 w 967565"/>
              <a:gd name="connsiteY2" fmla="*/ 37306 h 73396"/>
              <a:gd name="connsiteX3" fmla="*/ 37023 w 967565"/>
              <a:gd name="connsiteY3" fmla="*/ 8 h 73396"/>
              <a:gd name="connsiteX4" fmla="*/ 72260 w 967565"/>
              <a:gd name="connsiteY4" fmla="*/ 36345 h 73396"/>
              <a:gd name="connsiteX5" fmla="*/ 967565 w 967565"/>
              <a:gd name="connsiteY5" fmla="*/ 58885 h 73396"/>
              <a:gd name="connsiteX0" fmla="*/ 73644 w 967565"/>
              <a:gd name="connsiteY0" fmla="*/ 36501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2260 w 967565"/>
              <a:gd name="connsiteY4" fmla="*/ 36345 h 73399"/>
              <a:gd name="connsiteX5" fmla="*/ 967565 w 967565"/>
              <a:gd name="connsiteY5" fmla="*/ 58885 h 73399"/>
              <a:gd name="connsiteX0" fmla="*/ 71632 w 967565"/>
              <a:gd name="connsiteY0" fmla="*/ 36903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2260 w 967565"/>
              <a:gd name="connsiteY4" fmla="*/ 36345 h 73399"/>
              <a:gd name="connsiteX5" fmla="*/ 967565 w 967565"/>
              <a:gd name="connsiteY5" fmla="*/ 58885 h 73399"/>
              <a:gd name="connsiteX0" fmla="*/ 71632 w 967565"/>
              <a:gd name="connsiteY0" fmla="*/ 36903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2260 w 967565"/>
              <a:gd name="connsiteY4" fmla="*/ 36345 h 73399"/>
              <a:gd name="connsiteX5" fmla="*/ 967565 w 967565"/>
              <a:gd name="connsiteY5" fmla="*/ 58885 h 73399"/>
              <a:gd name="connsiteX0" fmla="*/ 71632 w 967565"/>
              <a:gd name="connsiteY0" fmla="*/ 36903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2260 w 967565"/>
              <a:gd name="connsiteY4" fmla="*/ 36345 h 73398"/>
              <a:gd name="connsiteX5" fmla="*/ 967565 w 967565"/>
              <a:gd name="connsiteY5" fmla="*/ 58885 h 73398"/>
              <a:gd name="connsiteX0" fmla="*/ 71632 w 967565"/>
              <a:gd name="connsiteY0" fmla="*/ 36903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4448 w 967565"/>
              <a:gd name="connsiteY0" fmla="*/ 45352 h 73400"/>
              <a:gd name="connsiteX1" fmla="*/ 36219 w 967565"/>
              <a:gd name="connsiteY1" fmla="*/ 73396 h 73400"/>
              <a:gd name="connsiteX2" fmla="*/ 0 w 967565"/>
              <a:gd name="connsiteY2" fmla="*/ 37306 h 73400"/>
              <a:gd name="connsiteX3" fmla="*/ 37023 w 967565"/>
              <a:gd name="connsiteY3" fmla="*/ 8 h 73400"/>
              <a:gd name="connsiteX4" fmla="*/ 73065 w 967565"/>
              <a:gd name="connsiteY4" fmla="*/ 35540 h 73400"/>
              <a:gd name="connsiteX5" fmla="*/ 967565 w 967565"/>
              <a:gd name="connsiteY5" fmla="*/ 58885 h 73400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3065 w 967565"/>
              <a:gd name="connsiteY4" fmla="*/ 35540 h 73399"/>
              <a:gd name="connsiteX5" fmla="*/ 967565 w 967565"/>
              <a:gd name="connsiteY5" fmla="*/ 58885 h 73399"/>
              <a:gd name="connsiteX0" fmla="*/ 72839 w 967565"/>
              <a:gd name="connsiteY0" fmla="*/ 35294 h 73400"/>
              <a:gd name="connsiteX1" fmla="*/ 36219 w 967565"/>
              <a:gd name="connsiteY1" fmla="*/ 73396 h 73400"/>
              <a:gd name="connsiteX2" fmla="*/ 0 w 967565"/>
              <a:gd name="connsiteY2" fmla="*/ 37306 h 73400"/>
              <a:gd name="connsiteX3" fmla="*/ 37023 w 967565"/>
              <a:gd name="connsiteY3" fmla="*/ 8 h 73400"/>
              <a:gd name="connsiteX4" fmla="*/ 73065 w 967565"/>
              <a:gd name="connsiteY4" fmla="*/ 35540 h 73400"/>
              <a:gd name="connsiteX5" fmla="*/ 967565 w 967565"/>
              <a:gd name="connsiteY5" fmla="*/ 58885 h 73400"/>
              <a:gd name="connsiteX0" fmla="*/ 72839 w 967565"/>
              <a:gd name="connsiteY0" fmla="*/ 35294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3065 w 967565"/>
              <a:gd name="connsiteY4" fmla="*/ 35540 h 73399"/>
              <a:gd name="connsiteX5" fmla="*/ 967565 w 967565"/>
              <a:gd name="connsiteY5" fmla="*/ 58885 h 73399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7023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5816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5816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5816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1300939"/>
              <a:gd name="connsiteY0" fmla="*/ 35294 h 73398"/>
              <a:gd name="connsiteX1" fmla="*/ 36219 w 1300939"/>
              <a:gd name="connsiteY1" fmla="*/ 73396 h 73398"/>
              <a:gd name="connsiteX2" fmla="*/ 0 w 1300939"/>
              <a:gd name="connsiteY2" fmla="*/ 37306 h 73398"/>
              <a:gd name="connsiteX3" fmla="*/ 35816 w 1300939"/>
              <a:gd name="connsiteY3" fmla="*/ 8 h 73398"/>
              <a:gd name="connsiteX4" fmla="*/ 73065 w 1300939"/>
              <a:gd name="connsiteY4" fmla="*/ 35540 h 73398"/>
              <a:gd name="connsiteX5" fmla="*/ 1300939 w 1300939"/>
              <a:gd name="connsiteY5" fmla="*/ 65360 h 73398"/>
              <a:gd name="connsiteX0" fmla="*/ 72839 w 1745944"/>
              <a:gd name="connsiteY0" fmla="*/ 35294 h 73398"/>
              <a:gd name="connsiteX1" fmla="*/ 36219 w 1745944"/>
              <a:gd name="connsiteY1" fmla="*/ 73396 h 73398"/>
              <a:gd name="connsiteX2" fmla="*/ 0 w 1745944"/>
              <a:gd name="connsiteY2" fmla="*/ 37306 h 73398"/>
              <a:gd name="connsiteX3" fmla="*/ 35816 w 1745944"/>
              <a:gd name="connsiteY3" fmla="*/ 8 h 73398"/>
              <a:gd name="connsiteX4" fmla="*/ 73065 w 1745944"/>
              <a:gd name="connsiteY4" fmla="*/ 35540 h 73398"/>
              <a:gd name="connsiteX5" fmla="*/ 1745944 w 1745944"/>
              <a:gd name="connsiteY5" fmla="*/ 52049 h 73398"/>
              <a:gd name="connsiteX0" fmla="*/ 72839 w 2995888"/>
              <a:gd name="connsiteY0" fmla="*/ 35294 h 109067"/>
              <a:gd name="connsiteX1" fmla="*/ 36219 w 2995888"/>
              <a:gd name="connsiteY1" fmla="*/ 73396 h 109067"/>
              <a:gd name="connsiteX2" fmla="*/ 0 w 2995888"/>
              <a:gd name="connsiteY2" fmla="*/ 37306 h 109067"/>
              <a:gd name="connsiteX3" fmla="*/ 35816 w 2995888"/>
              <a:gd name="connsiteY3" fmla="*/ 8 h 109067"/>
              <a:gd name="connsiteX4" fmla="*/ 73065 w 2995888"/>
              <a:gd name="connsiteY4" fmla="*/ 35540 h 109067"/>
              <a:gd name="connsiteX5" fmla="*/ 2995888 w 2995888"/>
              <a:gd name="connsiteY5" fmla="*/ 109067 h 109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95888" h="109067">
                <a:moveTo>
                  <a:pt x="72839" y="35294"/>
                </a:moveTo>
                <a:cubicBezTo>
                  <a:pt x="74850" y="55852"/>
                  <a:pt x="56538" y="73664"/>
                  <a:pt x="36219" y="73396"/>
                </a:cubicBezTo>
                <a:cubicBezTo>
                  <a:pt x="17508" y="72725"/>
                  <a:pt x="1073" y="59595"/>
                  <a:pt x="0" y="37306"/>
                </a:cubicBezTo>
                <a:cubicBezTo>
                  <a:pt x="536" y="8578"/>
                  <a:pt x="23974" y="-302"/>
                  <a:pt x="35816" y="8"/>
                </a:cubicBezTo>
                <a:cubicBezTo>
                  <a:pt x="50071" y="-85"/>
                  <a:pt x="72032" y="9592"/>
                  <a:pt x="73065" y="35540"/>
                </a:cubicBezTo>
                <a:lnTo>
                  <a:pt x="2995888" y="109067"/>
                </a:lnTo>
              </a:path>
            </a:pathLst>
          </a:custGeom>
          <a:solidFill>
            <a:schemeClr val="accent2"/>
          </a:solidFill>
          <a:ln w="22225">
            <a:solidFill>
              <a:schemeClr val="accent2"/>
            </a:solidFill>
            <a:miter lim="800000"/>
          </a:ln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                     </a:t>
            </a:r>
          </a:p>
        </p:txBody>
      </p:sp>
      <p:sp>
        <p:nvSpPr>
          <p:cNvPr id="47" name="Textplatzhalter 3"/>
          <p:cNvSpPr>
            <a:spLocks noGrp="1" noChangeAspect="1"/>
          </p:cNvSpPr>
          <p:nvPr>
            <p:ph type="body" sz="quarter" idx="59" hasCustomPrompt="1"/>
          </p:nvPr>
        </p:nvSpPr>
        <p:spPr bwMode="white">
          <a:xfrm rot="10320000">
            <a:off x="2608500" y="4603312"/>
            <a:ext cx="3267222" cy="79333"/>
          </a:xfrm>
          <a:custGeom>
            <a:avLst/>
            <a:gdLst>
              <a:gd name="connsiteX0" fmla="*/ 0 w 73241"/>
              <a:gd name="connsiteY0" fmla="*/ 36493 h 72986"/>
              <a:gd name="connsiteX1" fmla="*/ 36621 w 73241"/>
              <a:gd name="connsiteY1" fmla="*/ 0 h 72986"/>
              <a:gd name="connsiteX2" fmla="*/ 73242 w 73241"/>
              <a:gd name="connsiteY2" fmla="*/ 36493 h 72986"/>
              <a:gd name="connsiteX3" fmla="*/ 36621 w 73241"/>
              <a:gd name="connsiteY3" fmla="*/ 72986 h 72986"/>
              <a:gd name="connsiteX4" fmla="*/ 0 w 73241"/>
              <a:gd name="connsiteY4" fmla="*/ 36493 h 72986"/>
              <a:gd name="connsiteX0" fmla="*/ 73242 w 164682"/>
              <a:gd name="connsiteY0" fmla="*/ 36493 h 127933"/>
              <a:gd name="connsiteX1" fmla="*/ 36621 w 164682"/>
              <a:gd name="connsiteY1" fmla="*/ 72986 h 127933"/>
              <a:gd name="connsiteX2" fmla="*/ 0 w 164682"/>
              <a:gd name="connsiteY2" fmla="*/ 36493 h 127933"/>
              <a:gd name="connsiteX3" fmla="*/ 36621 w 164682"/>
              <a:gd name="connsiteY3" fmla="*/ 0 h 127933"/>
              <a:gd name="connsiteX4" fmla="*/ 164682 w 164682"/>
              <a:gd name="connsiteY4" fmla="*/ 127933 h 127933"/>
              <a:gd name="connsiteX0" fmla="*/ 119683 w 1020748"/>
              <a:gd name="connsiteY0" fmla="*/ 65383 h 101876"/>
              <a:gd name="connsiteX1" fmla="*/ 83062 w 1020748"/>
              <a:gd name="connsiteY1" fmla="*/ 101876 h 101876"/>
              <a:gd name="connsiteX2" fmla="*/ 46441 w 1020748"/>
              <a:gd name="connsiteY2" fmla="*/ 65383 h 101876"/>
              <a:gd name="connsiteX3" fmla="*/ 83062 w 1020748"/>
              <a:gd name="connsiteY3" fmla="*/ 28890 h 101876"/>
              <a:gd name="connsiteX4" fmla="*/ 1020748 w 1020748"/>
              <a:gd name="connsiteY4" fmla="*/ 59192 h 101876"/>
              <a:gd name="connsiteX0" fmla="*/ 73242 w 974307"/>
              <a:gd name="connsiteY0" fmla="*/ 66817 h 103310"/>
              <a:gd name="connsiteX1" fmla="*/ 36621 w 974307"/>
              <a:gd name="connsiteY1" fmla="*/ 103310 h 103310"/>
              <a:gd name="connsiteX2" fmla="*/ 0 w 974307"/>
              <a:gd name="connsiteY2" fmla="*/ 66817 h 103310"/>
              <a:gd name="connsiteX3" fmla="*/ 36621 w 974307"/>
              <a:gd name="connsiteY3" fmla="*/ 30324 h 103310"/>
              <a:gd name="connsiteX4" fmla="*/ 974307 w 974307"/>
              <a:gd name="connsiteY4" fmla="*/ 60626 h 103310"/>
              <a:gd name="connsiteX0" fmla="*/ 73242 w 974307"/>
              <a:gd name="connsiteY0" fmla="*/ 42200 h 78693"/>
              <a:gd name="connsiteX1" fmla="*/ 36621 w 974307"/>
              <a:gd name="connsiteY1" fmla="*/ 78693 h 78693"/>
              <a:gd name="connsiteX2" fmla="*/ 0 w 974307"/>
              <a:gd name="connsiteY2" fmla="*/ 42200 h 78693"/>
              <a:gd name="connsiteX3" fmla="*/ 36621 w 974307"/>
              <a:gd name="connsiteY3" fmla="*/ 5707 h 78693"/>
              <a:gd name="connsiteX4" fmla="*/ 80240 w 974307"/>
              <a:gd name="connsiteY4" fmla="*/ 3172 h 78693"/>
              <a:gd name="connsiteX5" fmla="*/ 974307 w 974307"/>
              <a:gd name="connsiteY5" fmla="*/ 36009 h 78693"/>
              <a:gd name="connsiteX0" fmla="*/ 75441 w 976506"/>
              <a:gd name="connsiteY0" fmla="*/ 36496 h 72989"/>
              <a:gd name="connsiteX1" fmla="*/ 38820 w 976506"/>
              <a:gd name="connsiteY1" fmla="*/ 72989 h 72989"/>
              <a:gd name="connsiteX2" fmla="*/ 2199 w 976506"/>
              <a:gd name="connsiteY2" fmla="*/ 36496 h 72989"/>
              <a:gd name="connsiteX3" fmla="*/ 38820 w 976506"/>
              <a:gd name="connsiteY3" fmla="*/ 3 h 72989"/>
              <a:gd name="connsiteX4" fmla="*/ 77677 w 976506"/>
              <a:gd name="connsiteY4" fmla="*/ 37949 h 72989"/>
              <a:gd name="connsiteX5" fmla="*/ 976506 w 976506"/>
              <a:gd name="connsiteY5" fmla="*/ 30305 h 72989"/>
              <a:gd name="connsiteX0" fmla="*/ 73242 w 974307"/>
              <a:gd name="connsiteY0" fmla="*/ 37247 h 73740"/>
              <a:gd name="connsiteX1" fmla="*/ 36621 w 974307"/>
              <a:gd name="connsiteY1" fmla="*/ 73740 h 73740"/>
              <a:gd name="connsiteX2" fmla="*/ 0 w 974307"/>
              <a:gd name="connsiteY2" fmla="*/ 37247 h 73740"/>
              <a:gd name="connsiteX3" fmla="*/ 36621 w 974307"/>
              <a:gd name="connsiteY3" fmla="*/ 754 h 73740"/>
              <a:gd name="connsiteX4" fmla="*/ 75478 w 974307"/>
              <a:gd name="connsiteY4" fmla="*/ 38700 h 73740"/>
              <a:gd name="connsiteX5" fmla="*/ 974307 w 974307"/>
              <a:gd name="connsiteY5" fmla="*/ 31056 h 73740"/>
              <a:gd name="connsiteX0" fmla="*/ 73242 w 974307"/>
              <a:gd name="connsiteY0" fmla="*/ 37247 h 73740"/>
              <a:gd name="connsiteX1" fmla="*/ 36621 w 974307"/>
              <a:gd name="connsiteY1" fmla="*/ 73740 h 73740"/>
              <a:gd name="connsiteX2" fmla="*/ 0 w 974307"/>
              <a:gd name="connsiteY2" fmla="*/ 37247 h 73740"/>
              <a:gd name="connsiteX3" fmla="*/ 36621 w 974307"/>
              <a:gd name="connsiteY3" fmla="*/ 754 h 73740"/>
              <a:gd name="connsiteX4" fmla="*/ 75478 w 974307"/>
              <a:gd name="connsiteY4" fmla="*/ 38700 h 73740"/>
              <a:gd name="connsiteX5" fmla="*/ 974307 w 974307"/>
              <a:gd name="connsiteY5" fmla="*/ 31056 h 73740"/>
              <a:gd name="connsiteX0" fmla="*/ 73242 w 974307"/>
              <a:gd name="connsiteY0" fmla="*/ 37247 h 73740"/>
              <a:gd name="connsiteX1" fmla="*/ 36621 w 974307"/>
              <a:gd name="connsiteY1" fmla="*/ 73740 h 73740"/>
              <a:gd name="connsiteX2" fmla="*/ 0 w 974307"/>
              <a:gd name="connsiteY2" fmla="*/ 37247 h 73740"/>
              <a:gd name="connsiteX3" fmla="*/ 36621 w 974307"/>
              <a:gd name="connsiteY3" fmla="*/ 754 h 73740"/>
              <a:gd name="connsiteX4" fmla="*/ 75478 w 974307"/>
              <a:gd name="connsiteY4" fmla="*/ 38700 h 73740"/>
              <a:gd name="connsiteX5" fmla="*/ 974307 w 974307"/>
              <a:gd name="connsiteY5" fmla="*/ 31056 h 73740"/>
              <a:gd name="connsiteX0" fmla="*/ 73242 w 974307"/>
              <a:gd name="connsiteY0" fmla="*/ 36496 h 72989"/>
              <a:gd name="connsiteX1" fmla="*/ 36621 w 974307"/>
              <a:gd name="connsiteY1" fmla="*/ 72989 h 72989"/>
              <a:gd name="connsiteX2" fmla="*/ 0 w 974307"/>
              <a:gd name="connsiteY2" fmla="*/ 36496 h 72989"/>
              <a:gd name="connsiteX3" fmla="*/ 36621 w 974307"/>
              <a:gd name="connsiteY3" fmla="*/ 3 h 72989"/>
              <a:gd name="connsiteX4" fmla="*/ 75478 w 974307"/>
              <a:gd name="connsiteY4" fmla="*/ 37949 h 72989"/>
              <a:gd name="connsiteX5" fmla="*/ 974307 w 974307"/>
              <a:gd name="connsiteY5" fmla="*/ 30305 h 72989"/>
              <a:gd name="connsiteX0" fmla="*/ 73242 w 967163"/>
              <a:gd name="connsiteY0" fmla="*/ 36496 h 72989"/>
              <a:gd name="connsiteX1" fmla="*/ 36621 w 967163"/>
              <a:gd name="connsiteY1" fmla="*/ 72989 h 72989"/>
              <a:gd name="connsiteX2" fmla="*/ 0 w 967163"/>
              <a:gd name="connsiteY2" fmla="*/ 36496 h 72989"/>
              <a:gd name="connsiteX3" fmla="*/ 36621 w 967163"/>
              <a:gd name="connsiteY3" fmla="*/ 3 h 72989"/>
              <a:gd name="connsiteX4" fmla="*/ 75478 w 967163"/>
              <a:gd name="connsiteY4" fmla="*/ 37949 h 72989"/>
              <a:gd name="connsiteX5" fmla="*/ 967163 w 967163"/>
              <a:gd name="connsiteY5" fmla="*/ 49355 h 72989"/>
              <a:gd name="connsiteX0" fmla="*/ 73242 w 967163"/>
              <a:gd name="connsiteY0" fmla="*/ 36496 h 72989"/>
              <a:gd name="connsiteX1" fmla="*/ 36621 w 967163"/>
              <a:gd name="connsiteY1" fmla="*/ 72989 h 72989"/>
              <a:gd name="connsiteX2" fmla="*/ 0 w 967163"/>
              <a:gd name="connsiteY2" fmla="*/ 36496 h 72989"/>
              <a:gd name="connsiteX3" fmla="*/ 36621 w 967163"/>
              <a:gd name="connsiteY3" fmla="*/ 3 h 72989"/>
              <a:gd name="connsiteX4" fmla="*/ 75478 w 967163"/>
              <a:gd name="connsiteY4" fmla="*/ 37949 h 72989"/>
              <a:gd name="connsiteX5" fmla="*/ 967163 w 967163"/>
              <a:gd name="connsiteY5" fmla="*/ 58880 h 72989"/>
              <a:gd name="connsiteX0" fmla="*/ 73242 w 967163"/>
              <a:gd name="connsiteY0" fmla="*/ 36516 h 73009"/>
              <a:gd name="connsiteX1" fmla="*/ 36621 w 967163"/>
              <a:gd name="connsiteY1" fmla="*/ 73009 h 73009"/>
              <a:gd name="connsiteX2" fmla="*/ 0 w 967163"/>
              <a:gd name="connsiteY2" fmla="*/ 36516 h 73009"/>
              <a:gd name="connsiteX3" fmla="*/ 36621 w 967163"/>
              <a:gd name="connsiteY3" fmla="*/ 23 h 73009"/>
              <a:gd name="connsiteX4" fmla="*/ 72662 w 967163"/>
              <a:gd name="connsiteY4" fmla="*/ 35555 h 73009"/>
              <a:gd name="connsiteX5" fmla="*/ 967163 w 967163"/>
              <a:gd name="connsiteY5" fmla="*/ 58900 h 73009"/>
              <a:gd name="connsiteX0" fmla="*/ 73242 w 967163"/>
              <a:gd name="connsiteY0" fmla="*/ 37354 h 73847"/>
              <a:gd name="connsiteX1" fmla="*/ 36621 w 967163"/>
              <a:gd name="connsiteY1" fmla="*/ 73847 h 73847"/>
              <a:gd name="connsiteX2" fmla="*/ 0 w 967163"/>
              <a:gd name="connsiteY2" fmla="*/ 37354 h 73847"/>
              <a:gd name="connsiteX3" fmla="*/ 36621 w 967163"/>
              <a:gd name="connsiteY3" fmla="*/ 861 h 73847"/>
              <a:gd name="connsiteX4" fmla="*/ 75076 w 967163"/>
              <a:gd name="connsiteY4" fmla="*/ 30760 h 73847"/>
              <a:gd name="connsiteX5" fmla="*/ 967163 w 967163"/>
              <a:gd name="connsiteY5" fmla="*/ 59738 h 73847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467 w 967163"/>
              <a:gd name="connsiteY4" fmla="*/ 36337 h 72987"/>
              <a:gd name="connsiteX5" fmla="*/ 967163 w 967163"/>
              <a:gd name="connsiteY5" fmla="*/ 58878 h 72987"/>
              <a:gd name="connsiteX0" fmla="*/ 73242 w 967163"/>
              <a:gd name="connsiteY0" fmla="*/ 38590 h 75083"/>
              <a:gd name="connsiteX1" fmla="*/ 36621 w 967163"/>
              <a:gd name="connsiteY1" fmla="*/ 75083 h 75083"/>
              <a:gd name="connsiteX2" fmla="*/ 0 w 967163"/>
              <a:gd name="connsiteY2" fmla="*/ 38590 h 75083"/>
              <a:gd name="connsiteX3" fmla="*/ 36621 w 967163"/>
              <a:gd name="connsiteY3" fmla="*/ 2097 h 75083"/>
              <a:gd name="connsiteX4" fmla="*/ 78295 w 967163"/>
              <a:gd name="connsiteY4" fmla="*/ 27973 h 75083"/>
              <a:gd name="connsiteX5" fmla="*/ 967163 w 967163"/>
              <a:gd name="connsiteY5" fmla="*/ 60974 h 75083"/>
              <a:gd name="connsiteX0" fmla="*/ 73242 w 967163"/>
              <a:gd name="connsiteY0" fmla="*/ 36517 h 73010"/>
              <a:gd name="connsiteX1" fmla="*/ 36621 w 967163"/>
              <a:gd name="connsiteY1" fmla="*/ 73010 h 73010"/>
              <a:gd name="connsiteX2" fmla="*/ 0 w 967163"/>
              <a:gd name="connsiteY2" fmla="*/ 36517 h 73010"/>
              <a:gd name="connsiteX3" fmla="*/ 36621 w 967163"/>
              <a:gd name="connsiteY3" fmla="*/ 24 h 73010"/>
              <a:gd name="connsiteX4" fmla="*/ 73467 w 967163"/>
              <a:gd name="connsiteY4" fmla="*/ 35556 h 73010"/>
              <a:gd name="connsiteX5" fmla="*/ 967163 w 967163"/>
              <a:gd name="connsiteY5" fmla="*/ 58901 h 73010"/>
              <a:gd name="connsiteX0" fmla="*/ 73242 w 967163"/>
              <a:gd name="connsiteY0" fmla="*/ 37791 h 74284"/>
              <a:gd name="connsiteX1" fmla="*/ 36621 w 967163"/>
              <a:gd name="connsiteY1" fmla="*/ 74284 h 74284"/>
              <a:gd name="connsiteX2" fmla="*/ 0 w 967163"/>
              <a:gd name="connsiteY2" fmla="*/ 37791 h 74284"/>
              <a:gd name="connsiteX3" fmla="*/ 36621 w 967163"/>
              <a:gd name="connsiteY3" fmla="*/ 1298 h 74284"/>
              <a:gd name="connsiteX4" fmla="*/ 77088 w 967163"/>
              <a:gd name="connsiteY4" fmla="*/ 29588 h 74284"/>
              <a:gd name="connsiteX5" fmla="*/ 967163 w 967163"/>
              <a:gd name="connsiteY5" fmla="*/ 60175 h 74284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065 w 967163"/>
              <a:gd name="connsiteY4" fmla="*/ 36740 h 72987"/>
              <a:gd name="connsiteX5" fmla="*/ 967163 w 967163"/>
              <a:gd name="connsiteY5" fmla="*/ 58878 h 72987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065 w 967163"/>
              <a:gd name="connsiteY4" fmla="*/ 36740 h 72987"/>
              <a:gd name="connsiteX5" fmla="*/ 967163 w 967163"/>
              <a:gd name="connsiteY5" fmla="*/ 58878 h 72987"/>
              <a:gd name="connsiteX0" fmla="*/ 71230 w 965151"/>
              <a:gd name="connsiteY0" fmla="*/ 36494 h 72987"/>
              <a:gd name="connsiteX1" fmla="*/ 34609 w 965151"/>
              <a:gd name="connsiteY1" fmla="*/ 72987 h 72987"/>
              <a:gd name="connsiteX2" fmla="*/ 0 w 965151"/>
              <a:gd name="connsiteY2" fmla="*/ 36494 h 72987"/>
              <a:gd name="connsiteX3" fmla="*/ 34609 w 965151"/>
              <a:gd name="connsiteY3" fmla="*/ 1 h 72987"/>
              <a:gd name="connsiteX4" fmla="*/ 71053 w 965151"/>
              <a:gd name="connsiteY4" fmla="*/ 36740 h 72987"/>
              <a:gd name="connsiteX5" fmla="*/ 965151 w 965151"/>
              <a:gd name="connsiteY5" fmla="*/ 58878 h 72987"/>
              <a:gd name="connsiteX0" fmla="*/ 75656 w 969577"/>
              <a:gd name="connsiteY0" fmla="*/ 36494 h 72987"/>
              <a:gd name="connsiteX1" fmla="*/ 39035 w 969577"/>
              <a:gd name="connsiteY1" fmla="*/ 72987 h 72987"/>
              <a:gd name="connsiteX2" fmla="*/ 0 w 969577"/>
              <a:gd name="connsiteY2" fmla="*/ 36494 h 72987"/>
              <a:gd name="connsiteX3" fmla="*/ 39035 w 969577"/>
              <a:gd name="connsiteY3" fmla="*/ 1 h 72987"/>
              <a:gd name="connsiteX4" fmla="*/ 75479 w 969577"/>
              <a:gd name="connsiteY4" fmla="*/ 36740 h 72987"/>
              <a:gd name="connsiteX5" fmla="*/ 969577 w 969577"/>
              <a:gd name="connsiteY5" fmla="*/ 58878 h 72987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065 w 967163"/>
              <a:gd name="connsiteY4" fmla="*/ 36740 h 72987"/>
              <a:gd name="connsiteX5" fmla="*/ 967163 w 967163"/>
              <a:gd name="connsiteY5" fmla="*/ 58878 h 72987"/>
              <a:gd name="connsiteX0" fmla="*/ 73244 w 967165"/>
              <a:gd name="connsiteY0" fmla="*/ 36494 h 77412"/>
              <a:gd name="connsiteX1" fmla="*/ 35014 w 967165"/>
              <a:gd name="connsiteY1" fmla="*/ 77412 h 77412"/>
              <a:gd name="connsiteX2" fmla="*/ 2 w 967165"/>
              <a:gd name="connsiteY2" fmla="*/ 36494 h 77412"/>
              <a:gd name="connsiteX3" fmla="*/ 36623 w 967165"/>
              <a:gd name="connsiteY3" fmla="*/ 1 h 77412"/>
              <a:gd name="connsiteX4" fmla="*/ 73067 w 967165"/>
              <a:gd name="connsiteY4" fmla="*/ 36740 h 77412"/>
              <a:gd name="connsiteX5" fmla="*/ 967165 w 967165"/>
              <a:gd name="connsiteY5" fmla="*/ 58878 h 77412"/>
              <a:gd name="connsiteX0" fmla="*/ 73243 w 967164"/>
              <a:gd name="connsiteY0" fmla="*/ 36494 h 72986"/>
              <a:gd name="connsiteX1" fmla="*/ 35818 w 967164"/>
              <a:gd name="connsiteY1" fmla="*/ 72986 h 72986"/>
              <a:gd name="connsiteX2" fmla="*/ 1 w 967164"/>
              <a:gd name="connsiteY2" fmla="*/ 36494 h 72986"/>
              <a:gd name="connsiteX3" fmla="*/ 36622 w 967164"/>
              <a:gd name="connsiteY3" fmla="*/ 1 h 72986"/>
              <a:gd name="connsiteX4" fmla="*/ 73066 w 967164"/>
              <a:gd name="connsiteY4" fmla="*/ 36740 h 72986"/>
              <a:gd name="connsiteX5" fmla="*/ 967164 w 967164"/>
              <a:gd name="connsiteY5" fmla="*/ 58878 h 72986"/>
              <a:gd name="connsiteX0" fmla="*/ 73242 w 967163"/>
              <a:gd name="connsiteY0" fmla="*/ 36494 h 75400"/>
              <a:gd name="connsiteX1" fmla="*/ 36622 w 967163"/>
              <a:gd name="connsiteY1" fmla="*/ 75400 h 75400"/>
              <a:gd name="connsiteX2" fmla="*/ 0 w 967163"/>
              <a:gd name="connsiteY2" fmla="*/ 36494 h 75400"/>
              <a:gd name="connsiteX3" fmla="*/ 36621 w 967163"/>
              <a:gd name="connsiteY3" fmla="*/ 1 h 75400"/>
              <a:gd name="connsiteX4" fmla="*/ 73065 w 967163"/>
              <a:gd name="connsiteY4" fmla="*/ 36740 h 75400"/>
              <a:gd name="connsiteX5" fmla="*/ 967163 w 967163"/>
              <a:gd name="connsiteY5" fmla="*/ 58878 h 75400"/>
              <a:gd name="connsiteX0" fmla="*/ 73242 w 967163"/>
              <a:gd name="connsiteY0" fmla="*/ 36494 h 73791"/>
              <a:gd name="connsiteX1" fmla="*/ 35817 w 967163"/>
              <a:gd name="connsiteY1" fmla="*/ 73791 h 73791"/>
              <a:gd name="connsiteX2" fmla="*/ 0 w 967163"/>
              <a:gd name="connsiteY2" fmla="*/ 36494 h 73791"/>
              <a:gd name="connsiteX3" fmla="*/ 36621 w 967163"/>
              <a:gd name="connsiteY3" fmla="*/ 1 h 73791"/>
              <a:gd name="connsiteX4" fmla="*/ 73065 w 967163"/>
              <a:gd name="connsiteY4" fmla="*/ 36740 h 73791"/>
              <a:gd name="connsiteX5" fmla="*/ 967163 w 967163"/>
              <a:gd name="connsiteY5" fmla="*/ 58878 h 73791"/>
              <a:gd name="connsiteX0" fmla="*/ 73242 w 967163"/>
              <a:gd name="connsiteY0" fmla="*/ 36494 h 77814"/>
              <a:gd name="connsiteX1" fmla="*/ 35817 w 967163"/>
              <a:gd name="connsiteY1" fmla="*/ 77814 h 77814"/>
              <a:gd name="connsiteX2" fmla="*/ 0 w 967163"/>
              <a:gd name="connsiteY2" fmla="*/ 36494 h 77814"/>
              <a:gd name="connsiteX3" fmla="*/ 36621 w 967163"/>
              <a:gd name="connsiteY3" fmla="*/ 1 h 77814"/>
              <a:gd name="connsiteX4" fmla="*/ 73065 w 967163"/>
              <a:gd name="connsiteY4" fmla="*/ 36740 h 77814"/>
              <a:gd name="connsiteX5" fmla="*/ 967163 w 967163"/>
              <a:gd name="connsiteY5" fmla="*/ 58878 h 77814"/>
              <a:gd name="connsiteX0" fmla="*/ 73242 w 967163"/>
              <a:gd name="connsiteY0" fmla="*/ 36494 h 73389"/>
              <a:gd name="connsiteX1" fmla="*/ 35817 w 967163"/>
              <a:gd name="connsiteY1" fmla="*/ 73389 h 73389"/>
              <a:gd name="connsiteX2" fmla="*/ 0 w 967163"/>
              <a:gd name="connsiteY2" fmla="*/ 36494 h 73389"/>
              <a:gd name="connsiteX3" fmla="*/ 36621 w 967163"/>
              <a:gd name="connsiteY3" fmla="*/ 1 h 73389"/>
              <a:gd name="connsiteX4" fmla="*/ 73065 w 967163"/>
              <a:gd name="connsiteY4" fmla="*/ 36740 h 73389"/>
              <a:gd name="connsiteX5" fmla="*/ 967163 w 967163"/>
              <a:gd name="connsiteY5" fmla="*/ 58878 h 73389"/>
              <a:gd name="connsiteX0" fmla="*/ 84507 w 978428"/>
              <a:gd name="connsiteY0" fmla="*/ 36495 h 73391"/>
              <a:gd name="connsiteX1" fmla="*/ 47082 w 978428"/>
              <a:gd name="connsiteY1" fmla="*/ 73390 h 73391"/>
              <a:gd name="connsiteX2" fmla="*/ 0 w 978428"/>
              <a:gd name="connsiteY2" fmla="*/ 37702 h 73391"/>
              <a:gd name="connsiteX3" fmla="*/ 47886 w 978428"/>
              <a:gd name="connsiteY3" fmla="*/ 2 h 73391"/>
              <a:gd name="connsiteX4" fmla="*/ 84330 w 978428"/>
              <a:gd name="connsiteY4" fmla="*/ 36741 h 73391"/>
              <a:gd name="connsiteX5" fmla="*/ 978428 w 978428"/>
              <a:gd name="connsiteY5" fmla="*/ 58879 h 73391"/>
              <a:gd name="connsiteX0" fmla="*/ 73645 w 967566"/>
              <a:gd name="connsiteY0" fmla="*/ 36494 h 73389"/>
              <a:gd name="connsiteX1" fmla="*/ 36220 w 967566"/>
              <a:gd name="connsiteY1" fmla="*/ 73389 h 73389"/>
              <a:gd name="connsiteX2" fmla="*/ 1 w 967566"/>
              <a:gd name="connsiteY2" fmla="*/ 37299 h 73389"/>
              <a:gd name="connsiteX3" fmla="*/ 37024 w 967566"/>
              <a:gd name="connsiteY3" fmla="*/ 1 h 73389"/>
              <a:gd name="connsiteX4" fmla="*/ 73468 w 967566"/>
              <a:gd name="connsiteY4" fmla="*/ 36740 h 73389"/>
              <a:gd name="connsiteX5" fmla="*/ 967566 w 967566"/>
              <a:gd name="connsiteY5" fmla="*/ 58878 h 73389"/>
              <a:gd name="connsiteX0" fmla="*/ 93760 w 987681"/>
              <a:gd name="connsiteY0" fmla="*/ 36494 h 73390"/>
              <a:gd name="connsiteX1" fmla="*/ 56335 w 987681"/>
              <a:gd name="connsiteY1" fmla="*/ 73389 h 73390"/>
              <a:gd name="connsiteX2" fmla="*/ 0 w 987681"/>
              <a:gd name="connsiteY2" fmla="*/ 35287 h 73390"/>
              <a:gd name="connsiteX3" fmla="*/ 57139 w 987681"/>
              <a:gd name="connsiteY3" fmla="*/ 1 h 73390"/>
              <a:gd name="connsiteX4" fmla="*/ 93583 w 987681"/>
              <a:gd name="connsiteY4" fmla="*/ 36740 h 73390"/>
              <a:gd name="connsiteX5" fmla="*/ 987681 w 987681"/>
              <a:gd name="connsiteY5" fmla="*/ 58878 h 73390"/>
              <a:gd name="connsiteX0" fmla="*/ 73645 w 967566"/>
              <a:gd name="connsiteY0" fmla="*/ 36494 h 73389"/>
              <a:gd name="connsiteX1" fmla="*/ 36220 w 967566"/>
              <a:gd name="connsiteY1" fmla="*/ 73389 h 73389"/>
              <a:gd name="connsiteX2" fmla="*/ 1 w 967566"/>
              <a:gd name="connsiteY2" fmla="*/ 37299 h 73389"/>
              <a:gd name="connsiteX3" fmla="*/ 37024 w 967566"/>
              <a:gd name="connsiteY3" fmla="*/ 1 h 73389"/>
              <a:gd name="connsiteX4" fmla="*/ 73468 w 967566"/>
              <a:gd name="connsiteY4" fmla="*/ 36740 h 73389"/>
              <a:gd name="connsiteX5" fmla="*/ 967566 w 967566"/>
              <a:gd name="connsiteY5" fmla="*/ 58878 h 73389"/>
              <a:gd name="connsiteX0" fmla="*/ 73652 w 967573"/>
              <a:gd name="connsiteY0" fmla="*/ 36494 h 73390"/>
              <a:gd name="connsiteX1" fmla="*/ 36227 w 967573"/>
              <a:gd name="connsiteY1" fmla="*/ 73389 h 73390"/>
              <a:gd name="connsiteX2" fmla="*/ 8 w 967573"/>
              <a:gd name="connsiteY2" fmla="*/ 37299 h 73390"/>
              <a:gd name="connsiteX3" fmla="*/ 37031 w 967573"/>
              <a:gd name="connsiteY3" fmla="*/ 1 h 73390"/>
              <a:gd name="connsiteX4" fmla="*/ 73475 w 967573"/>
              <a:gd name="connsiteY4" fmla="*/ 36740 h 73390"/>
              <a:gd name="connsiteX5" fmla="*/ 967573 w 967573"/>
              <a:gd name="connsiteY5" fmla="*/ 58878 h 73390"/>
              <a:gd name="connsiteX0" fmla="*/ 73655 w 967576"/>
              <a:gd name="connsiteY0" fmla="*/ 36494 h 73487"/>
              <a:gd name="connsiteX1" fmla="*/ 36230 w 967576"/>
              <a:gd name="connsiteY1" fmla="*/ 73389 h 73487"/>
              <a:gd name="connsiteX2" fmla="*/ 11 w 967576"/>
              <a:gd name="connsiteY2" fmla="*/ 37299 h 73487"/>
              <a:gd name="connsiteX3" fmla="*/ 37034 w 967576"/>
              <a:gd name="connsiteY3" fmla="*/ 1 h 73487"/>
              <a:gd name="connsiteX4" fmla="*/ 73478 w 967576"/>
              <a:gd name="connsiteY4" fmla="*/ 36740 h 73487"/>
              <a:gd name="connsiteX5" fmla="*/ 967576 w 967576"/>
              <a:gd name="connsiteY5" fmla="*/ 58878 h 73487"/>
              <a:gd name="connsiteX0" fmla="*/ 73655 w 967576"/>
              <a:gd name="connsiteY0" fmla="*/ 36494 h 73407"/>
              <a:gd name="connsiteX1" fmla="*/ 36230 w 967576"/>
              <a:gd name="connsiteY1" fmla="*/ 73389 h 73407"/>
              <a:gd name="connsiteX2" fmla="*/ 11 w 967576"/>
              <a:gd name="connsiteY2" fmla="*/ 37299 h 73407"/>
              <a:gd name="connsiteX3" fmla="*/ 37034 w 967576"/>
              <a:gd name="connsiteY3" fmla="*/ 1 h 73407"/>
              <a:gd name="connsiteX4" fmla="*/ 73478 w 967576"/>
              <a:gd name="connsiteY4" fmla="*/ 36740 h 73407"/>
              <a:gd name="connsiteX5" fmla="*/ 967576 w 967576"/>
              <a:gd name="connsiteY5" fmla="*/ 58878 h 73407"/>
              <a:gd name="connsiteX0" fmla="*/ 73676 w 967597"/>
              <a:gd name="connsiteY0" fmla="*/ 36494 h 73407"/>
              <a:gd name="connsiteX1" fmla="*/ 36251 w 967597"/>
              <a:gd name="connsiteY1" fmla="*/ 73389 h 73407"/>
              <a:gd name="connsiteX2" fmla="*/ 32 w 967597"/>
              <a:gd name="connsiteY2" fmla="*/ 37299 h 73407"/>
              <a:gd name="connsiteX3" fmla="*/ 37055 w 967597"/>
              <a:gd name="connsiteY3" fmla="*/ 1 h 73407"/>
              <a:gd name="connsiteX4" fmla="*/ 73499 w 967597"/>
              <a:gd name="connsiteY4" fmla="*/ 36740 h 73407"/>
              <a:gd name="connsiteX5" fmla="*/ 967597 w 967597"/>
              <a:gd name="connsiteY5" fmla="*/ 58878 h 73407"/>
              <a:gd name="connsiteX0" fmla="*/ 73647 w 967568"/>
              <a:gd name="connsiteY0" fmla="*/ 36494 h 73407"/>
              <a:gd name="connsiteX1" fmla="*/ 36222 w 967568"/>
              <a:gd name="connsiteY1" fmla="*/ 73389 h 73407"/>
              <a:gd name="connsiteX2" fmla="*/ 3 w 967568"/>
              <a:gd name="connsiteY2" fmla="*/ 37299 h 73407"/>
              <a:gd name="connsiteX3" fmla="*/ 37026 w 967568"/>
              <a:gd name="connsiteY3" fmla="*/ 1 h 73407"/>
              <a:gd name="connsiteX4" fmla="*/ 73470 w 967568"/>
              <a:gd name="connsiteY4" fmla="*/ 36740 h 73407"/>
              <a:gd name="connsiteX5" fmla="*/ 967568 w 967568"/>
              <a:gd name="connsiteY5" fmla="*/ 58878 h 73407"/>
              <a:gd name="connsiteX0" fmla="*/ 73676 w 967597"/>
              <a:gd name="connsiteY0" fmla="*/ 36494 h 73407"/>
              <a:gd name="connsiteX1" fmla="*/ 36251 w 967597"/>
              <a:gd name="connsiteY1" fmla="*/ 73389 h 73407"/>
              <a:gd name="connsiteX2" fmla="*/ 32 w 967597"/>
              <a:gd name="connsiteY2" fmla="*/ 37299 h 73407"/>
              <a:gd name="connsiteX3" fmla="*/ 37055 w 967597"/>
              <a:gd name="connsiteY3" fmla="*/ 1 h 73407"/>
              <a:gd name="connsiteX4" fmla="*/ 73499 w 967597"/>
              <a:gd name="connsiteY4" fmla="*/ 36740 h 73407"/>
              <a:gd name="connsiteX5" fmla="*/ 967597 w 967597"/>
              <a:gd name="connsiteY5" fmla="*/ 58878 h 73407"/>
              <a:gd name="connsiteX0" fmla="*/ 73658 w 967579"/>
              <a:gd name="connsiteY0" fmla="*/ 36494 h 73407"/>
              <a:gd name="connsiteX1" fmla="*/ 36233 w 967579"/>
              <a:gd name="connsiteY1" fmla="*/ 73389 h 73407"/>
              <a:gd name="connsiteX2" fmla="*/ 14 w 967579"/>
              <a:gd name="connsiteY2" fmla="*/ 37299 h 73407"/>
              <a:gd name="connsiteX3" fmla="*/ 37037 w 967579"/>
              <a:gd name="connsiteY3" fmla="*/ 1 h 73407"/>
              <a:gd name="connsiteX4" fmla="*/ 73481 w 967579"/>
              <a:gd name="connsiteY4" fmla="*/ 36740 h 73407"/>
              <a:gd name="connsiteX5" fmla="*/ 967579 w 967579"/>
              <a:gd name="connsiteY5" fmla="*/ 58878 h 73407"/>
              <a:gd name="connsiteX0" fmla="*/ 73644 w 967565"/>
              <a:gd name="connsiteY0" fmla="*/ 36494 h 73407"/>
              <a:gd name="connsiteX1" fmla="*/ 36219 w 967565"/>
              <a:gd name="connsiteY1" fmla="*/ 73389 h 73407"/>
              <a:gd name="connsiteX2" fmla="*/ 0 w 967565"/>
              <a:gd name="connsiteY2" fmla="*/ 37299 h 73407"/>
              <a:gd name="connsiteX3" fmla="*/ 37023 w 967565"/>
              <a:gd name="connsiteY3" fmla="*/ 1 h 73407"/>
              <a:gd name="connsiteX4" fmla="*/ 73467 w 967565"/>
              <a:gd name="connsiteY4" fmla="*/ 36740 h 73407"/>
              <a:gd name="connsiteX5" fmla="*/ 967565 w 967565"/>
              <a:gd name="connsiteY5" fmla="*/ 58878 h 73407"/>
              <a:gd name="connsiteX0" fmla="*/ 73644 w 967565"/>
              <a:gd name="connsiteY0" fmla="*/ 36530 h 73443"/>
              <a:gd name="connsiteX1" fmla="*/ 36219 w 967565"/>
              <a:gd name="connsiteY1" fmla="*/ 73425 h 73443"/>
              <a:gd name="connsiteX2" fmla="*/ 0 w 967565"/>
              <a:gd name="connsiteY2" fmla="*/ 37335 h 73443"/>
              <a:gd name="connsiteX3" fmla="*/ 37023 w 967565"/>
              <a:gd name="connsiteY3" fmla="*/ 37 h 73443"/>
              <a:gd name="connsiteX4" fmla="*/ 73467 w 967565"/>
              <a:gd name="connsiteY4" fmla="*/ 36776 h 73443"/>
              <a:gd name="connsiteX5" fmla="*/ 967565 w 967565"/>
              <a:gd name="connsiteY5" fmla="*/ 58914 h 73443"/>
              <a:gd name="connsiteX0" fmla="*/ 73644 w 967565"/>
              <a:gd name="connsiteY0" fmla="*/ 36501 h 73414"/>
              <a:gd name="connsiteX1" fmla="*/ 36219 w 967565"/>
              <a:gd name="connsiteY1" fmla="*/ 73396 h 73414"/>
              <a:gd name="connsiteX2" fmla="*/ 0 w 967565"/>
              <a:gd name="connsiteY2" fmla="*/ 37306 h 73414"/>
              <a:gd name="connsiteX3" fmla="*/ 37023 w 967565"/>
              <a:gd name="connsiteY3" fmla="*/ 8 h 73414"/>
              <a:gd name="connsiteX4" fmla="*/ 73467 w 967565"/>
              <a:gd name="connsiteY4" fmla="*/ 36747 h 73414"/>
              <a:gd name="connsiteX5" fmla="*/ 967565 w 967565"/>
              <a:gd name="connsiteY5" fmla="*/ 58885 h 73414"/>
              <a:gd name="connsiteX0" fmla="*/ 73644 w 967565"/>
              <a:gd name="connsiteY0" fmla="*/ 36514 h 73427"/>
              <a:gd name="connsiteX1" fmla="*/ 36219 w 967565"/>
              <a:gd name="connsiteY1" fmla="*/ 73409 h 73427"/>
              <a:gd name="connsiteX2" fmla="*/ 0 w 967565"/>
              <a:gd name="connsiteY2" fmla="*/ 37319 h 73427"/>
              <a:gd name="connsiteX3" fmla="*/ 37023 w 967565"/>
              <a:gd name="connsiteY3" fmla="*/ 21 h 73427"/>
              <a:gd name="connsiteX4" fmla="*/ 73467 w 967565"/>
              <a:gd name="connsiteY4" fmla="*/ 36760 h 73427"/>
              <a:gd name="connsiteX5" fmla="*/ 967565 w 967565"/>
              <a:gd name="connsiteY5" fmla="*/ 58898 h 73427"/>
              <a:gd name="connsiteX0" fmla="*/ 73644 w 967565"/>
              <a:gd name="connsiteY0" fmla="*/ 36509 h 73422"/>
              <a:gd name="connsiteX1" fmla="*/ 36219 w 967565"/>
              <a:gd name="connsiteY1" fmla="*/ 73404 h 73422"/>
              <a:gd name="connsiteX2" fmla="*/ 0 w 967565"/>
              <a:gd name="connsiteY2" fmla="*/ 37314 h 73422"/>
              <a:gd name="connsiteX3" fmla="*/ 37023 w 967565"/>
              <a:gd name="connsiteY3" fmla="*/ 16 h 73422"/>
              <a:gd name="connsiteX4" fmla="*/ 73467 w 967565"/>
              <a:gd name="connsiteY4" fmla="*/ 36755 h 73422"/>
              <a:gd name="connsiteX5" fmla="*/ 967565 w 967565"/>
              <a:gd name="connsiteY5" fmla="*/ 58893 h 73422"/>
              <a:gd name="connsiteX0" fmla="*/ 73644 w 967565"/>
              <a:gd name="connsiteY0" fmla="*/ 36509 h 73422"/>
              <a:gd name="connsiteX1" fmla="*/ 36219 w 967565"/>
              <a:gd name="connsiteY1" fmla="*/ 73404 h 73422"/>
              <a:gd name="connsiteX2" fmla="*/ 0 w 967565"/>
              <a:gd name="connsiteY2" fmla="*/ 37314 h 73422"/>
              <a:gd name="connsiteX3" fmla="*/ 37023 w 967565"/>
              <a:gd name="connsiteY3" fmla="*/ 16 h 73422"/>
              <a:gd name="connsiteX4" fmla="*/ 73467 w 967565"/>
              <a:gd name="connsiteY4" fmla="*/ 36755 h 73422"/>
              <a:gd name="connsiteX5" fmla="*/ 967565 w 967565"/>
              <a:gd name="connsiteY5" fmla="*/ 58893 h 73422"/>
              <a:gd name="connsiteX0" fmla="*/ 73644 w 967565"/>
              <a:gd name="connsiteY0" fmla="*/ 36509 h 73404"/>
              <a:gd name="connsiteX1" fmla="*/ 36219 w 967565"/>
              <a:gd name="connsiteY1" fmla="*/ 73404 h 73404"/>
              <a:gd name="connsiteX2" fmla="*/ 0 w 967565"/>
              <a:gd name="connsiteY2" fmla="*/ 37314 h 73404"/>
              <a:gd name="connsiteX3" fmla="*/ 37023 w 967565"/>
              <a:gd name="connsiteY3" fmla="*/ 16 h 73404"/>
              <a:gd name="connsiteX4" fmla="*/ 73467 w 967565"/>
              <a:gd name="connsiteY4" fmla="*/ 36755 h 73404"/>
              <a:gd name="connsiteX5" fmla="*/ 967565 w 967565"/>
              <a:gd name="connsiteY5" fmla="*/ 58893 h 73404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1 h 73442"/>
              <a:gd name="connsiteX1" fmla="*/ 36219 w 967565"/>
              <a:gd name="connsiteY1" fmla="*/ 73396 h 73442"/>
              <a:gd name="connsiteX2" fmla="*/ 0 w 967565"/>
              <a:gd name="connsiteY2" fmla="*/ 37306 h 73442"/>
              <a:gd name="connsiteX3" fmla="*/ 37023 w 967565"/>
              <a:gd name="connsiteY3" fmla="*/ 8 h 73442"/>
              <a:gd name="connsiteX4" fmla="*/ 73467 w 967565"/>
              <a:gd name="connsiteY4" fmla="*/ 36747 h 73442"/>
              <a:gd name="connsiteX5" fmla="*/ 967565 w 967565"/>
              <a:gd name="connsiteY5" fmla="*/ 58885 h 73442"/>
              <a:gd name="connsiteX0" fmla="*/ 73644 w 967565"/>
              <a:gd name="connsiteY0" fmla="*/ 36501 h 73442"/>
              <a:gd name="connsiteX1" fmla="*/ 36219 w 967565"/>
              <a:gd name="connsiteY1" fmla="*/ 73396 h 73442"/>
              <a:gd name="connsiteX2" fmla="*/ 0 w 967565"/>
              <a:gd name="connsiteY2" fmla="*/ 37306 h 73442"/>
              <a:gd name="connsiteX3" fmla="*/ 37023 w 967565"/>
              <a:gd name="connsiteY3" fmla="*/ 8 h 73442"/>
              <a:gd name="connsiteX4" fmla="*/ 73467 w 967565"/>
              <a:gd name="connsiteY4" fmla="*/ 36747 h 73442"/>
              <a:gd name="connsiteX5" fmla="*/ 967565 w 967565"/>
              <a:gd name="connsiteY5" fmla="*/ 58885 h 73442"/>
              <a:gd name="connsiteX0" fmla="*/ 73644 w 967565"/>
              <a:gd name="connsiteY0" fmla="*/ 36501 h 73442"/>
              <a:gd name="connsiteX1" fmla="*/ 36219 w 967565"/>
              <a:gd name="connsiteY1" fmla="*/ 73396 h 73442"/>
              <a:gd name="connsiteX2" fmla="*/ 0 w 967565"/>
              <a:gd name="connsiteY2" fmla="*/ 37306 h 73442"/>
              <a:gd name="connsiteX3" fmla="*/ 37023 w 967565"/>
              <a:gd name="connsiteY3" fmla="*/ 8 h 73442"/>
              <a:gd name="connsiteX4" fmla="*/ 72260 w 967565"/>
              <a:gd name="connsiteY4" fmla="*/ 36345 h 73442"/>
              <a:gd name="connsiteX5" fmla="*/ 967565 w 967565"/>
              <a:gd name="connsiteY5" fmla="*/ 58885 h 73442"/>
              <a:gd name="connsiteX0" fmla="*/ 73644 w 967565"/>
              <a:gd name="connsiteY0" fmla="*/ 36501 h 73396"/>
              <a:gd name="connsiteX1" fmla="*/ 36219 w 967565"/>
              <a:gd name="connsiteY1" fmla="*/ 73396 h 73396"/>
              <a:gd name="connsiteX2" fmla="*/ 0 w 967565"/>
              <a:gd name="connsiteY2" fmla="*/ 37306 h 73396"/>
              <a:gd name="connsiteX3" fmla="*/ 37023 w 967565"/>
              <a:gd name="connsiteY3" fmla="*/ 8 h 73396"/>
              <a:gd name="connsiteX4" fmla="*/ 72260 w 967565"/>
              <a:gd name="connsiteY4" fmla="*/ 36345 h 73396"/>
              <a:gd name="connsiteX5" fmla="*/ 967565 w 967565"/>
              <a:gd name="connsiteY5" fmla="*/ 58885 h 73396"/>
              <a:gd name="connsiteX0" fmla="*/ 73644 w 967565"/>
              <a:gd name="connsiteY0" fmla="*/ 36501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2260 w 967565"/>
              <a:gd name="connsiteY4" fmla="*/ 36345 h 73399"/>
              <a:gd name="connsiteX5" fmla="*/ 967565 w 967565"/>
              <a:gd name="connsiteY5" fmla="*/ 58885 h 73399"/>
              <a:gd name="connsiteX0" fmla="*/ 71632 w 967565"/>
              <a:gd name="connsiteY0" fmla="*/ 36903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2260 w 967565"/>
              <a:gd name="connsiteY4" fmla="*/ 36345 h 73399"/>
              <a:gd name="connsiteX5" fmla="*/ 967565 w 967565"/>
              <a:gd name="connsiteY5" fmla="*/ 58885 h 73399"/>
              <a:gd name="connsiteX0" fmla="*/ 71632 w 967565"/>
              <a:gd name="connsiteY0" fmla="*/ 36903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2260 w 967565"/>
              <a:gd name="connsiteY4" fmla="*/ 36345 h 73399"/>
              <a:gd name="connsiteX5" fmla="*/ 967565 w 967565"/>
              <a:gd name="connsiteY5" fmla="*/ 58885 h 73399"/>
              <a:gd name="connsiteX0" fmla="*/ 71632 w 967565"/>
              <a:gd name="connsiteY0" fmla="*/ 36903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2260 w 967565"/>
              <a:gd name="connsiteY4" fmla="*/ 36345 h 73398"/>
              <a:gd name="connsiteX5" fmla="*/ 967565 w 967565"/>
              <a:gd name="connsiteY5" fmla="*/ 58885 h 73398"/>
              <a:gd name="connsiteX0" fmla="*/ 71632 w 967565"/>
              <a:gd name="connsiteY0" fmla="*/ 36903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4448 w 967565"/>
              <a:gd name="connsiteY0" fmla="*/ 45352 h 73400"/>
              <a:gd name="connsiteX1" fmla="*/ 36219 w 967565"/>
              <a:gd name="connsiteY1" fmla="*/ 73396 h 73400"/>
              <a:gd name="connsiteX2" fmla="*/ 0 w 967565"/>
              <a:gd name="connsiteY2" fmla="*/ 37306 h 73400"/>
              <a:gd name="connsiteX3" fmla="*/ 37023 w 967565"/>
              <a:gd name="connsiteY3" fmla="*/ 8 h 73400"/>
              <a:gd name="connsiteX4" fmla="*/ 73065 w 967565"/>
              <a:gd name="connsiteY4" fmla="*/ 35540 h 73400"/>
              <a:gd name="connsiteX5" fmla="*/ 967565 w 967565"/>
              <a:gd name="connsiteY5" fmla="*/ 58885 h 73400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3065 w 967565"/>
              <a:gd name="connsiteY4" fmla="*/ 35540 h 73399"/>
              <a:gd name="connsiteX5" fmla="*/ 967565 w 967565"/>
              <a:gd name="connsiteY5" fmla="*/ 58885 h 73399"/>
              <a:gd name="connsiteX0" fmla="*/ 72839 w 967565"/>
              <a:gd name="connsiteY0" fmla="*/ 35294 h 73400"/>
              <a:gd name="connsiteX1" fmla="*/ 36219 w 967565"/>
              <a:gd name="connsiteY1" fmla="*/ 73396 h 73400"/>
              <a:gd name="connsiteX2" fmla="*/ 0 w 967565"/>
              <a:gd name="connsiteY2" fmla="*/ 37306 h 73400"/>
              <a:gd name="connsiteX3" fmla="*/ 37023 w 967565"/>
              <a:gd name="connsiteY3" fmla="*/ 8 h 73400"/>
              <a:gd name="connsiteX4" fmla="*/ 73065 w 967565"/>
              <a:gd name="connsiteY4" fmla="*/ 35540 h 73400"/>
              <a:gd name="connsiteX5" fmla="*/ 967565 w 967565"/>
              <a:gd name="connsiteY5" fmla="*/ 58885 h 73400"/>
              <a:gd name="connsiteX0" fmla="*/ 72839 w 967565"/>
              <a:gd name="connsiteY0" fmla="*/ 35294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3065 w 967565"/>
              <a:gd name="connsiteY4" fmla="*/ 35540 h 73399"/>
              <a:gd name="connsiteX5" fmla="*/ 967565 w 967565"/>
              <a:gd name="connsiteY5" fmla="*/ 58885 h 73399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7023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5816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5816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5816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1300939"/>
              <a:gd name="connsiteY0" fmla="*/ 35294 h 73398"/>
              <a:gd name="connsiteX1" fmla="*/ 36219 w 1300939"/>
              <a:gd name="connsiteY1" fmla="*/ 73396 h 73398"/>
              <a:gd name="connsiteX2" fmla="*/ 0 w 1300939"/>
              <a:gd name="connsiteY2" fmla="*/ 37306 h 73398"/>
              <a:gd name="connsiteX3" fmla="*/ 35816 w 1300939"/>
              <a:gd name="connsiteY3" fmla="*/ 8 h 73398"/>
              <a:gd name="connsiteX4" fmla="*/ 73065 w 1300939"/>
              <a:gd name="connsiteY4" fmla="*/ 35540 h 73398"/>
              <a:gd name="connsiteX5" fmla="*/ 1300939 w 1300939"/>
              <a:gd name="connsiteY5" fmla="*/ 65360 h 73398"/>
              <a:gd name="connsiteX0" fmla="*/ 72839 w 1745944"/>
              <a:gd name="connsiteY0" fmla="*/ 35294 h 73398"/>
              <a:gd name="connsiteX1" fmla="*/ 36219 w 1745944"/>
              <a:gd name="connsiteY1" fmla="*/ 73396 h 73398"/>
              <a:gd name="connsiteX2" fmla="*/ 0 w 1745944"/>
              <a:gd name="connsiteY2" fmla="*/ 37306 h 73398"/>
              <a:gd name="connsiteX3" fmla="*/ 35816 w 1745944"/>
              <a:gd name="connsiteY3" fmla="*/ 8 h 73398"/>
              <a:gd name="connsiteX4" fmla="*/ 73065 w 1745944"/>
              <a:gd name="connsiteY4" fmla="*/ 35540 h 73398"/>
              <a:gd name="connsiteX5" fmla="*/ 1745944 w 1745944"/>
              <a:gd name="connsiteY5" fmla="*/ 52049 h 73398"/>
              <a:gd name="connsiteX0" fmla="*/ 72839 w 2995888"/>
              <a:gd name="connsiteY0" fmla="*/ 35294 h 109067"/>
              <a:gd name="connsiteX1" fmla="*/ 36219 w 2995888"/>
              <a:gd name="connsiteY1" fmla="*/ 73396 h 109067"/>
              <a:gd name="connsiteX2" fmla="*/ 0 w 2995888"/>
              <a:gd name="connsiteY2" fmla="*/ 37306 h 109067"/>
              <a:gd name="connsiteX3" fmla="*/ 35816 w 2995888"/>
              <a:gd name="connsiteY3" fmla="*/ 8 h 109067"/>
              <a:gd name="connsiteX4" fmla="*/ 73065 w 2995888"/>
              <a:gd name="connsiteY4" fmla="*/ 35540 h 109067"/>
              <a:gd name="connsiteX5" fmla="*/ 2995888 w 2995888"/>
              <a:gd name="connsiteY5" fmla="*/ 109067 h 109067"/>
              <a:gd name="connsiteX0" fmla="*/ 72839 w 4440867"/>
              <a:gd name="connsiteY0" fmla="*/ 35294 h 107831"/>
              <a:gd name="connsiteX1" fmla="*/ 36219 w 4440867"/>
              <a:gd name="connsiteY1" fmla="*/ 73396 h 107831"/>
              <a:gd name="connsiteX2" fmla="*/ 0 w 4440867"/>
              <a:gd name="connsiteY2" fmla="*/ 37306 h 107831"/>
              <a:gd name="connsiteX3" fmla="*/ 35816 w 4440867"/>
              <a:gd name="connsiteY3" fmla="*/ 8 h 107831"/>
              <a:gd name="connsiteX4" fmla="*/ 73065 w 4440867"/>
              <a:gd name="connsiteY4" fmla="*/ 35540 h 107831"/>
              <a:gd name="connsiteX5" fmla="*/ 4440867 w 4440867"/>
              <a:gd name="connsiteY5" fmla="*/ 107831 h 107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40867" h="107831">
                <a:moveTo>
                  <a:pt x="72839" y="35294"/>
                </a:moveTo>
                <a:cubicBezTo>
                  <a:pt x="74850" y="55852"/>
                  <a:pt x="56538" y="73664"/>
                  <a:pt x="36219" y="73396"/>
                </a:cubicBezTo>
                <a:cubicBezTo>
                  <a:pt x="17508" y="72725"/>
                  <a:pt x="1073" y="59595"/>
                  <a:pt x="0" y="37306"/>
                </a:cubicBezTo>
                <a:cubicBezTo>
                  <a:pt x="536" y="8578"/>
                  <a:pt x="23974" y="-302"/>
                  <a:pt x="35816" y="8"/>
                </a:cubicBezTo>
                <a:cubicBezTo>
                  <a:pt x="50071" y="-85"/>
                  <a:pt x="72032" y="9592"/>
                  <a:pt x="73065" y="35540"/>
                </a:cubicBezTo>
                <a:lnTo>
                  <a:pt x="4440867" y="107831"/>
                </a:lnTo>
              </a:path>
            </a:pathLst>
          </a:custGeom>
          <a:solidFill>
            <a:schemeClr val="accent2"/>
          </a:solidFill>
          <a:ln w="22225">
            <a:solidFill>
              <a:schemeClr val="accent2"/>
            </a:solidFill>
            <a:miter lim="800000"/>
          </a:ln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                     </a:t>
            </a:r>
          </a:p>
        </p:txBody>
      </p:sp>
      <p:sp>
        <p:nvSpPr>
          <p:cNvPr id="48" name="Textplatzhalter 3"/>
          <p:cNvSpPr>
            <a:spLocks noGrp="1" noChangeAspect="1"/>
          </p:cNvSpPr>
          <p:nvPr>
            <p:ph type="body" sz="quarter" idx="60" hasCustomPrompt="1"/>
          </p:nvPr>
        </p:nvSpPr>
        <p:spPr bwMode="white">
          <a:xfrm rot="3540000">
            <a:off x="5861589" y="4897309"/>
            <a:ext cx="1909937" cy="91569"/>
          </a:xfrm>
          <a:custGeom>
            <a:avLst/>
            <a:gdLst>
              <a:gd name="connsiteX0" fmla="*/ 0 w 73241"/>
              <a:gd name="connsiteY0" fmla="*/ 36493 h 72986"/>
              <a:gd name="connsiteX1" fmla="*/ 36621 w 73241"/>
              <a:gd name="connsiteY1" fmla="*/ 0 h 72986"/>
              <a:gd name="connsiteX2" fmla="*/ 73242 w 73241"/>
              <a:gd name="connsiteY2" fmla="*/ 36493 h 72986"/>
              <a:gd name="connsiteX3" fmla="*/ 36621 w 73241"/>
              <a:gd name="connsiteY3" fmla="*/ 72986 h 72986"/>
              <a:gd name="connsiteX4" fmla="*/ 0 w 73241"/>
              <a:gd name="connsiteY4" fmla="*/ 36493 h 72986"/>
              <a:gd name="connsiteX0" fmla="*/ 73242 w 164682"/>
              <a:gd name="connsiteY0" fmla="*/ 36493 h 127933"/>
              <a:gd name="connsiteX1" fmla="*/ 36621 w 164682"/>
              <a:gd name="connsiteY1" fmla="*/ 72986 h 127933"/>
              <a:gd name="connsiteX2" fmla="*/ 0 w 164682"/>
              <a:gd name="connsiteY2" fmla="*/ 36493 h 127933"/>
              <a:gd name="connsiteX3" fmla="*/ 36621 w 164682"/>
              <a:gd name="connsiteY3" fmla="*/ 0 h 127933"/>
              <a:gd name="connsiteX4" fmla="*/ 164682 w 164682"/>
              <a:gd name="connsiteY4" fmla="*/ 127933 h 127933"/>
              <a:gd name="connsiteX0" fmla="*/ 119683 w 1020748"/>
              <a:gd name="connsiteY0" fmla="*/ 65383 h 101876"/>
              <a:gd name="connsiteX1" fmla="*/ 83062 w 1020748"/>
              <a:gd name="connsiteY1" fmla="*/ 101876 h 101876"/>
              <a:gd name="connsiteX2" fmla="*/ 46441 w 1020748"/>
              <a:gd name="connsiteY2" fmla="*/ 65383 h 101876"/>
              <a:gd name="connsiteX3" fmla="*/ 83062 w 1020748"/>
              <a:gd name="connsiteY3" fmla="*/ 28890 h 101876"/>
              <a:gd name="connsiteX4" fmla="*/ 1020748 w 1020748"/>
              <a:gd name="connsiteY4" fmla="*/ 59192 h 101876"/>
              <a:gd name="connsiteX0" fmla="*/ 73242 w 974307"/>
              <a:gd name="connsiteY0" fmla="*/ 66817 h 103310"/>
              <a:gd name="connsiteX1" fmla="*/ 36621 w 974307"/>
              <a:gd name="connsiteY1" fmla="*/ 103310 h 103310"/>
              <a:gd name="connsiteX2" fmla="*/ 0 w 974307"/>
              <a:gd name="connsiteY2" fmla="*/ 66817 h 103310"/>
              <a:gd name="connsiteX3" fmla="*/ 36621 w 974307"/>
              <a:gd name="connsiteY3" fmla="*/ 30324 h 103310"/>
              <a:gd name="connsiteX4" fmla="*/ 974307 w 974307"/>
              <a:gd name="connsiteY4" fmla="*/ 60626 h 103310"/>
              <a:gd name="connsiteX0" fmla="*/ 73242 w 974307"/>
              <a:gd name="connsiteY0" fmla="*/ 42200 h 78693"/>
              <a:gd name="connsiteX1" fmla="*/ 36621 w 974307"/>
              <a:gd name="connsiteY1" fmla="*/ 78693 h 78693"/>
              <a:gd name="connsiteX2" fmla="*/ 0 w 974307"/>
              <a:gd name="connsiteY2" fmla="*/ 42200 h 78693"/>
              <a:gd name="connsiteX3" fmla="*/ 36621 w 974307"/>
              <a:gd name="connsiteY3" fmla="*/ 5707 h 78693"/>
              <a:gd name="connsiteX4" fmla="*/ 80240 w 974307"/>
              <a:gd name="connsiteY4" fmla="*/ 3172 h 78693"/>
              <a:gd name="connsiteX5" fmla="*/ 974307 w 974307"/>
              <a:gd name="connsiteY5" fmla="*/ 36009 h 78693"/>
              <a:gd name="connsiteX0" fmla="*/ 75441 w 976506"/>
              <a:gd name="connsiteY0" fmla="*/ 36496 h 72989"/>
              <a:gd name="connsiteX1" fmla="*/ 38820 w 976506"/>
              <a:gd name="connsiteY1" fmla="*/ 72989 h 72989"/>
              <a:gd name="connsiteX2" fmla="*/ 2199 w 976506"/>
              <a:gd name="connsiteY2" fmla="*/ 36496 h 72989"/>
              <a:gd name="connsiteX3" fmla="*/ 38820 w 976506"/>
              <a:gd name="connsiteY3" fmla="*/ 3 h 72989"/>
              <a:gd name="connsiteX4" fmla="*/ 77677 w 976506"/>
              <a:gd name="connsiteY4" fmla="*/ 37949 h 72989"/>
              <a:gd name="connsiteX5" fmla="*/ 976506 w 976506"/>
              <a:gd name="connsiteY5" fmla="*/ 30305 h 72989"/>
              <a:gd name="connsiteX0" fmla="*/ 73242 w 974307"/>
              <a:gd name="connsiteY0" fmla="*/ 37247 h 73740"/>
              <a:gd name="connsiteX1" fmla="*/ 36621 w 974307"/>
              <a:gd name="connsiteY1" fmla="*/ 73740 h 73740"/>
              <a:gd name="connsiteX2" fmla="*/ 0 w 974307"/>
              <a:gd name="connsiteY2" fmla="*/ 37247 h 73740"/>
              <a:gd name="connsiteX3" fmla="*/ 36621 w 974307"/>
              <a:gd name="connsiteY3" fmla="*/ 754 h 73740"/>
              <a:gd name="connsiteX4" fmla="*/ 75478 w 974307"/>
              <a:gd name="connsiteY4" fmla="*/ 38700 h 73740"/>
              <a:gd name="connsiteX5" fmla="*/ 974307 w 974307"/>
              <a:gd name="connsiteY5" fmla="*/ 31056 h 73740"/>
              <a:gd name="connsiteX0" fmla="*/ 73242 w 974307"/>
              <a:gd name="connsiteY0" fmla="*/ 37247 h 73740"/>
              <a:gd name="connsiteX1" fmla="*/ 36621 w 974307"/>
              <a:gd name="connsiteY1" fmla="*/ 73740 h 73740"/>
              <a:gd name="connsiteX2" fmla="*/ 0 w 974307"/>
              <a:gd name="connsiteY2" fmla="*/ 37247 h 73740"/>
              <a:gd name="connsiteX3" fmla="*/ 36621 w 974307"/>
              <a:gd name="connsiteY3" fmla="*/ 754 h 73740"/>
              <a:gd name="connsiteX4" fmla="*/ 75478 w 974307"/>
              <a:gd name="connsiteY4" fmla="*/ 38700 h 73740"/>
              <a:gd name="connsiteX5" fmla="*/ 974307 w 974307"/>
              <a:gd name="connsiteY5" fmla="*/ 31056 h 73740"/>
              <a:gd name="connsiteX0" fmla="*/ 73242 w 974307"/>
              <a:gd name="connsiteY0" fmla="*/ 37247 h 73740"/>
              <a:gd name="connsiteX1" fmla="*/ 36621 w 974307"/>
              <a:gd name="connsiteY1" fmla="*/ 73740 h 73740"/>
              <a:gd name="connsiteX2" fmla="*/ 0 w 974307"/>
              <a:gd name="connsiteY2" fmla="*/ 37247 h 73740"/>
              <a:gd name="connsiteX3" fmla="*/ 36621 w 974307"/>
              <a:gd name="connsiteY3" fmla="*/ 754 h 73740"/>
              <a:gd name="connsiteX4" fmla="*/ 75478 w 974307"/>
              <a:gd name="connsiteY4" fmla="*/ 38700 h 73740"/>
              <a:gd name="connsiteX5" fmla="*/ 974307 w 974307"/>
              <a:gd name="connsiteY5" fmla="*/ 31056 h 73740"/>
              <a:gd name="connsiteX0" fmla="*/ 73242 w 974307"/>
              <a:gd name="connsiteY0" fmla="*/ 36496 h 72989"/>
              <a:gd name="connsiteX1" fmla="*/ 36621 w 974307"/>
              <a:gd name="connsiteY1" fmla="*/ 72989 h 72989"/>
              <a:gd name="connsiteX2" fmla="*/ 0 w 974307"/>
              <a:gd name="connsiteY2" fmla="*/ 36496 h 72989"/>
              <a:gd name="connsiteX3" fmla="*/ 36621 w 974307"/>
              <a:gd name="connsiteY3" fmla="*/ 3 h 72989"/>
              <a:gd name="connsiteX4" fmla="*/ 75478 w 974307"/>
              <a:gd name="connsiteY4" fmla="*/ 37949 h 72989"/>
              <a:gd name="connsiteX5" fmla="*/ 974307 w 974307"/>
              <a:gd name="connsiteY5" fmla="*/ 30305 h 72989"/>
              <a:gd name="connsiteX0" fmla="*/ 73242 w 967163"/>
              <a:gd name="connsiteY0" fmla="*/ 36496 h 72989"/>
              <a:gd name="connsiteX1" fmla="*/ 36621 w 967163"/>
              <a:gd name="connsiteY1" fmla="*/ 72989 h 72989"/>
              <a:gd name="connsiteX2" fmla="*/ 0 w 967163"/>
              <a:gd name="connsiteY2" fmla="*/ 36496 h 72989"/>
              <a:gd name="connsiteX3" fmla="*/ 36621 w 967163"/>
              <a:gd name="connsiteY3" fmla="*/ 3 h 72989"/>
              <a:gd name="connsiteX4" fmla="*/ 75478 w 967163"/>
              <a:gd name="connsiteY4" fmla="*/ 37949 h 72989"/>
              <a:gd name="connsiteX5" fmla="*/ 967163 w 967163"/>
              <a:gd name="connsiteY5" fmla="*/ 49355 h 72989"/>
              <a:gd name="connsiteX0" fmla="*/ 73242 w 967163"/>
              <a:gd name="connsiteY0" fmla="*/ 36496 h 72989"/>
              <a:gd name="connsiteX1" fmla="*/ 36621 w 967163"/>
              <a:gd name="connsiteY1" fmla="*/ 72989 h 72989"/>
              <a:gd name="connsiteX2" fmla="*/ 0 w 967163"/>
              <a:gd name="connsiteY2" fmla="*/ 36496 h 72989"/>
              <a:gd name="connsiteX3" fmla="*/ 36621 w 967163"/>
              <a:gd name="connsiteY3" fmla="*/ 3 h 72989"/>
              <a:gd name="connsiteX4" fmla="*/ 75478 w 967163"/>
              <a:gd name="connsiteY4" fmla="*/ 37949 h 72989"/>
              <a:gd name="connsiteX5" fmla="*/ 967163 w 967163"/>
              <a:gd name="connsiteY5" fmla="*/ 58880 h 72989"/>
              <a:gd name="connsiteX0" fmla="*/ 73242 w 967163"/>
              <a:gd name="connsiteY0" fmla="*/ 36516 h 73009"/>
              <a:gd name="connsiteX1" fmla="*/ 36621 w 967163"/>
              <a:gd name="connsiteY1" fmla="*/ 73009 h 73009"/>
              <a:gd name="connsiteX2" fmla="*/ 0 w 967163"/>
              <a:gd name="connsiteY2" fmla="*/ 36516 h 73009"/>
              <a:gd name="connsiteX3" fmla="*/ 36621 w 967163"/>
              <a:gd name="connsiteY3" fmla="*/ 23 h 73009"/>
              <a:gd name="connsiteX4" fmla="*/ 72662 w 967163"/>
              <a:gd name="connsiteY4" fmla="*/ 35555 h 73009"/>
              <a:gd name="connsiteX5" fmla="*/ 967163 w 967163"/>
              <a:gd name="connsiteY5" fmla="*/ 58900 h 73009"/>
              <a:gd name="connsiteX0" fmla="*/ 73242 w 967163"/>
              <a:gd name="connsiteY0" fmla="*/ 37354 h 73847"/>
              <a:gd name="connsiteX1" fmla="*/ 36621 w 967163"/>
              <a:gd name="connsiteY1" fmla="*/ 73847 h 73847"/>
              <a:gd name="connsiteX2" fmla="*/ 0 w 967163"/>
              <a:gd name="connsiteY2" fmla="*/ 37354 h 73847"/>
              <a:gd name="connsiteX3" fmla="*/ 36621 w 967163"/>
              <a:gd name="connsiteY3" fmla="*/ 861 h 73847"/>
              <a:gd name="connsiteX4" fmla="*/ 75076 w 967163"/>
              <a:gd name="connsiteY4" fmla="*/ 30760 h 73847"/>
              <a:gd name="connsiteX5" fmla="*/ 967163 w 967163"/>
              <a:gd name="connsiteY5" fmla="*/ 59738 h 73847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467 w 967163"/>
              <a:gd name="connsiteY4" fmla="*/ 36337 h 72987"/>
              <a:gd name="connsiteX5" fmla="*/ 967163 w 967163"/>
              <a:gd name="connsiteY5" fmla="*/ 58878 h 72987"/>
              <a:gd name="connsiteX0" fmla="*/ 73242 w 967163"/>
              <a:gd name="connsiteY0" fmla="*/ 38590 h 75083"/>
              <a:gd name="connsiteX1" fmla="*/ 36621 w 967163"/>
              <a:gd name="connsiteY1" fmla="*/ 75083 h 75083"/>
              <a:gd name="connsiteX2" fmla="*/ 0 w 967163"/>
              <a:gd name="connsiteY2" fmla="*/ 38590 h 75083"/>
              <a:gd name="connsiteX3" fmla="*/ 36621 w 967163"/>
              <a:gd name="connsiteY3" fmla="*/ 2097 h 75083"/>
              <a:gd name="connsiteX4" fmla="*/ 78295 w 967163"/>
              <a:gd name="connsiteY4" fmla="*/ 27973 h 75083"/>
              <a:gd name="connsiteX5" fmla="*/ 967163 w 967163"/>
              <a:gd name="connsiteY5" fmla="*/ 60974 h 75083"/>
              <a:gd name="connsiteX0" fmla="*/ 73242 w 967163"/>
              <a:gd name="connsiteY0" fmla="*/ 36517 h 73010"/>
              <a:gd name="connsiteX1" fmla="*/ 36621 w 967163"/>
              <a:gd name="connsiteY1" fmla="*/ 73010 h 73010"/>
              <a:gd name="connsiteX2" fmla="*/ 0 w 967163"/>
              <a:gd name="connsiteY2" fmla="*/ 36517 h 73010"/>
              <a:gd name="connsiteX3" fmla="*/ 36621 w 967163"/>
              <a:gd name="connsiteY3" fmla="*/ 24 h 73010"/>
              <a:gd name="connsiteX4" fmla="*/ 73467 w 967163"/>
              <a:gd name="connsiteY4" fmla="*/ 35556 h 73010"/>
              <a:gd name="connsiteX5" fmla="*/ 967163 w 967163"/>
              <a:gd name="connsiteY5" fmla="*/ 58901 h 73010"/>
              <a:gd name="connsiteX0" fmla="*/ 73242 w 967163"/>
              <a:gd name="connsiteY0" fmla="*/ 37791 h 74284"/>
              <a:gd name="connsiteX1" fmla="*/ 36621 w 967163"/>
              <a:gd name="connsiteY1" fmla="*/ 74284 h 74284"/>
              <a:gd name="connsiteX2" fmla="*/ 0 w 967163"/>
              <a:gd name="connsiteY2" fmla="*/ 37791 h 74284"/>
              <a:gd name="connsiteX3" fmla="*/ 36621 w 967163"/>
              <a:gd name="connsiteY3" fmla="*/ 1298 h 74284"/>
              <a:gd name="connsiteX4" fmla="*/ 77088 w 967163"/>
              <a:gd name="connsiteY4" fmla="*/ 29588 h 74284"/>
              <a:gd name="connsiteX5" fmla="*/ 967163 w 967163"/>
              <a:gd name="connsiteY5" fmla="*/ 60175 h 74284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065 w 967163"/>
              <a:gd name="connsiteY4" fmla="*/ 36740 h 72987"/>
              <a:gd name="connsiteX5" fmla="*/ 967163 w 967163"/>
              <a:gd name="connsiteY5" fmla="*/ 58878 h 72987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065 w 967163"/>
              <a:gd name="connsiteY4" fmla="*/ 36740 h 72987"/>
              <a:gd name="connsiteX5" fmla="*/ 967163 w 967163"/>
              <a:gd name="connsiteY5" fmla="*/ 58878 h 72987"/>
              <a:gd name="connsiteX0" fmla="*/ 71230 w 965151"/>
              <a:gd name="connsiteY0" fmla="*/ 36494 h 72987"/>
              <a:gd name="connsiteX1" fmla="*/ 34609 w 965151"/>
              <a:gd name="connsiteY1" fmla="*/ 72987 h 72987"/>
              <a:gd name="connsiteX2" fmla="*/ 0 w 965151"/>
              <a:gd name="connsiteY2" fmla="*/ 36494 h 72987"/>
              <a:gd name="connsiteX3" fmla="*/ 34609 w 965151"/>
              <a:gd name="connsiteY3" fmla="*/ 1 h 72987"/>
              <a:gd name="connsiteX4" fmla="*/ 71053 w 965151"/>
              <a:gd name="connsiteY4" fmla="*/ 36740 h 72987"/>
              <a:gd name="connsiteX5" fmla="*/ 965151 w 965151"/>
              <a:gd name="connsiteY5" fmla="*/ 58878 h 72987"/>
              <a:gd name="connsiteX0" fmla="*/ 75656 w 969577"/>
              <a:gd name="connsiteY0" fmla="*/ 36494 h 72987"/>
              <a:gd name="connsiteX1" fmla="*/ 39035 w 969577"/>
              <a:gd name="connsiteY1" fmla="*/ 72987 h 72987"/>
              <a:gd name="connsiteX2" fmla="*/ 0 w 969577"/>
              <a:gd name="connsiteY2" fmla="*/ 36494 h 72987"/>
              <a:gd name="connsiteX3" fmla="*/ 39035 w 969577"/>
              <a:gd name="connsiteY3" fmla="*/ 1 h 72987"/>
              <a:gd name="connsiteX4" fmla="*/ 75479 w 969577"/>
              <a:gd name="connsiteY4" fmla="*/ 36740 h 72987"/>
              <a:gd name="connsiteX5" fmla="*/ 969577 w 969577"/>
              <a:gd name="connsiteY5" fmla="*/ 58878 h 72987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065 w 967163"/>
              <a:gd name="connsiteY4" fmla="*/ 36740 h 72987"/>
              <a:gd name="connsiteX5" fmla="*/ 967163 w 967163"/>
              <a:gd name="connsiteY5" fmla="*/ 58878 h 72987"/>
              <a:gd name="connsiteX0" fmla="*/ 73244 w 967165"/>
              <a:gd name="connsiteY0" fmla="*/ 36494 h 77412"/>
              <a:gd name="connsiteX1" fmla="*/ 35014 w 967165"/>
              <a:gd name="connsiteY1" fmla="*/ 77412 h 77412"/>
              <a:gd name="connsiteX2" fmla="*/ 2 w 967165"/>
              <a:gd name="connsiteY2" fmla="*/ 36494 h 77412"/>
              <a:gd name="connsiteX3" fmla="*/ 36623 w 967165"/>
              <a:gd name="connsiteY3" fmla="*/ 1 h 77412"/>
              <a:gd name="connsiteX4" fmla="*/ 73067 w 967165"/>
              <a:gd name="connsiteY4" fmla="*/ 36740 h 77412"/>
              <a:gd name="connsiteX5" fmla="*/ 967165 w 967165"/>
              <a:gd name="connsiteY5" fmla="*/ 58878 h 77412"/>
              <a:gd name="connsiteX0" fmla="*/ 73243 w 967164"/>
              <a:gd name="connsiteY0" fmla="*/ 36494 h 72986"/>
              <a:gd name="connsiteX1" fmla="*/ 35818 w 967164"/>
              <a:gd name="connsiteY1" fmla="*/ 72986 h 72986"/>
              <a:gd name="connsiteX2" fmla="*/ 1 w 967164"/>
              <a:gd name="connsiteY2" fmla="*/ 36494 h 72986"/>
              <a:gd name="connsiteX3" fmla="*/ 36622 w 967164"/>
              <a:gd name="connsiteY3" fmla="*/ 1 h 72986"/>
              <a:gd name="connsiteX4" fmla="*/ 73066 w 967164"/>
              <a:gd name="connsiteY4" fmla="*/ 36740 h 72986"/>
              <a:gd name="connsiteX5" fmla="*/ 967164 w 967164"/>
              <a:gd name="connsiteY5" fmla="*/ 58878 h 72986"/>
              <a:gd name="connsiteX0" fmla="*/ 73242 w 967163"/>
              <a:gd name="connsiteY0" fmla="*/ 36494 h 75400"/>
              <a:gd name="connsiteX1" fmla="*/ 36622 w 967163"/>
              <a:gd name="connsiteY1" fmla="*/ 75400 h 75400"/>
              <a:gd name="connsiteX2" fmla="*/ 0 w 967163"/>
              <a:gd name="connsiteY2" fmla="*/ 36494 h 75400"/>
              <a:gd name="connsiteX3" fmla="*/ 36621 w 967163"/>
              <a:gd name="connsiteY3" fmla="*/ 1 h 75400"/>
              <a:gd name="connsiteX4" fmla="*/ 73065 w 967163"/>
              <a:gd name="connsiteY4" fmla="*/ 36740 h 75400"/>
              <a:gd name="connsiteX5" fmla="*/ 967163 w 967163"/>
              <a:gd name="connsiteY5" fmla="*/ 58878 h 75400"/>
              <a:gd name="connsiteX0" fmla="*/ 73242 w 967163"/>
              <a:gd name="connsiteY0" fmla="*/ 36494 h 73791"/>
              <a:gd name="connsiteX1" fmla="*/ 35817 w 967163"/>
              <a:gd name="connsiteY1" fmla="*/ 73791 h 73791"/>
              <a:gd name="connsiteX2" fmla="*/ 0 w 967163"/>
              <a:gd name="connsiteY2" fmla="*/ 36494 h 73791"/>
              <a:gd name="connsiteX3" fmla="*/ 36621 w 967163"/>
              <a:gd name="connsiteY3" fmla="*/ 1 h 73791"/>
              <a:gd name="connsiteX4" fmla="*/ 73065 w 967163"/>
              <a:gd name="connsiteY4" fmla="*/ 36740 h 73791"/>
              <a:gd name="connsiteX5" fmla="*/ 967163 w 967163"/>
              <a:gd name="connsiteY5" fmla="*/ 58878 h 73791"/>
              <a:gd name="connsiteX0" fmla="*/ 73242 w 967163"/>
              <a:gd name="connsiteY0" fmla="*/ 36494 h 77814"/>
              <a:gd name="connsiteX1" fmla="*/ 35817 w 967163"/>
              <a:gd name="connsiteY1" fmla="*/ 77814 h 77814"/>
              <a:gd name="connsiteX2" fmla="*/ 0 w 967163"/>
              <a:gd name="connsiteY2" fmla="*/ 36494 h 77814"/>
              <a:gd name="connsiteX3" fmla="*/ 36621 w 967163"/>
              <a:gd name="connsiteY3" fmla="*/ 1 h 77814"/>
              <a:gd name="connsiteX4" fmla="*/ 73065 w 967163"/>
              <a:gd name="connsiteY4" fmla="*/ 36740 h 77814"/>
              <a:gd name="connsiteX5" fmla="*/ 967163 w 967163"/>
              <a:gd name="connsiteY5" fmla="*/ 58878 h 77814"/>
              <a:gd name="connsiteX0" fmla="*/ 73242 w 967163"/>
              <a:gd name="connsiteY0" fmla="*/ 36494 h 73389"/>
              <a:gd name="connsiteX1" fmla="*/ 35817 w 967163"/>
              <a:gd name="connsiteY1" fmla="*/ 73389 h 73389"/>
              <a:gd name="connsiteX2" fmla="*/ 0 w 967163"/>
              <a:gd name="connsiteY2" fmla="*/ 36494 h 73389"/>
              <a:gd name="connsiteX3" fmla="*/ 36621 w 967163"/>
              <a:gd name="connsiteY3" fmla="*/ 1 h 73389"/>
              <a:gd name="connsiteX4" fmla="*/ 73065 w 967163"/>
              <a:gd name="connsiteY4" fmla="*/ 36740 h 73389"/>
              <a:gd name="connsiteX5" fmla="*/ 967163 w 967163"/>
              <a:gd name="connsiteY5" fmla="*/ 58878 h 73389"/>
              <a:gd name="connsiteX0" fmla="*/ 84507 w 978428"/>
              <a:gd name="connsiteY0" fmla="*/ 36495 h 73391"/>
              <a:gd name="connsiteX1" fmla="*/ 47082 w 978428"/>
              <a:gd name="connsiteY1" fmla="*/ 73390 h 73391"/>
              <a:gd name="connsiteX2" fmla="*/ 0 w 978428"/>
              <a:gd name="connsiteY2" fmla="*/ 37702 h 73391"/>
              <a:gd name="connsiteX3" fmla="*/ 47886 w 978428"/>
              <a:gd name="connsiteY3" fmla="*/ 2 h 73391"/>
              <a:gd name="connsiteX4" fmla="*/ 84330 w 978428"/>
              <a:gd name="connsiteY4" fmla="*/ 36741 h 73391"/>
              <a:gd name="connsiteX5" fmla="*/ 978428 w 978428"/>
              <a:gd name="connsiteY5" fmla="*/ 58879 h 73391"/>
              <a:gd name="connsiteX0" fmla="*/ 73645 w 967566"/>
              <a:gd name="connsiteY0" fmla="*/ 36494 h 73389"/>
              <a:gd name="connsiteX1" fmla="*/ 36220 w 967566"/>
              <a:gd name="connsiteY1" fmla="*/ 73389 h 73389"/>
              <a:gd name="connsiteX2" fmla="*/ 1 w 967566"/>
              <a:gd name="connsiteY2" fmla="*/ 37299 h 73389"/>
              <a:gd name="connsiteX3" fmla="*/ 37024 w 967566"/>
              <a:gd name="connsiteY3" fmla="*/ 1 h 73389"/>
              <a:gd name="connsiteX4" fmla="*/ 73468 w 967566"/>
              <a:gd name="connsiteY4" fmla="*/ 36740 h 73389"/>
              <a:gd name="connsiteX5" fmla="*/ 967566 w 967566"/>
              <a:gd name="connsiteY5" fmla="*/ 58878 h 73389"/>
              <a:gd name="connsiteX0" fmla="*/ 93760 w 987681"/>
              <a:gd name="connsiteY0" fmla="*/ 36494 h 73390"/>
              <a:gd name="connsiteX1" fmla="*/ 56335 w 987681"/>
              <a:gd name="connsiteY1" fmla="*/ 73389 h 73390"/>
              <a:gd name="connsiteX2" fmla="*/ 0 w 987681"/>
              <a:gd name="connsiteY2" fmla="*/ 35287 h 73390"/>
              <a:gd name="connsiteX3" fmla="*/ 57139 w 987681"/>
              <a:gd name="connsiteY3" fmla="*/ 1 h 73390"/>
              <a:gd name="connsiteX4" fmla="*/ 93583 w 987681"/>
              <a:gd name="connsiteY4" fmla="*/ 36740 h 73390"/>
              <a:gd name="connsiteX5" fmla="*/ 987681 w 987681"/>
              <a:gd name="connsiteY5" fmla="*/ 58878 h 73390"/>
              <a:gd name="connsiteX0" fmla="*/ 73645 w 967566"/>
              <a:gd name="connsiteY0" fmla="*/ 36494 h 73389"/>
              <a:gd name="connsiteX1" fmla="*/ 36220 w 967566"/>
              <a:gd name="connsiteY1" fmla="*/ 73389 h 73389"/>
              <a:gd name="connsiteX2" fmla="*/ 1 w 967566"/>
              <a:gd name="connsiteY2" fmla="*/ 37299 h 73389"/>
              <a:gd name="connsiteX3" fmla="*/ 37024 w 967566"/>
              <a:gd name="connsiteY3" fmla="*/ 1 h 73389"/>
              <a:gd name="connsiteX4" fmla="*/ 73468 w 967566"/>
              <a:gd name="connsiteY4" fmla="*/ 36740 h 73389"/>
              <a:gd name="connsiteX5" fmla="*/ 967566 w 967566"/>
              <a:gd name="connsiteY5" fmla="*/ 58878 h 73389"/>
              <a:gd name="connsiteX0" fmla="*/ 73652 w 967573"/>
              <a:gd name="connsiteY0" fmla="*/ 36494 h 73390"/>
              <a:gd name="connsiteX1" fmla="*/ 36227 w 967573"/>
              <a:gd name="connsiteY1" fmla="*/ 73389 h 73390"/>
              <a:gd name="connsiteX2" fmla="*/ 8 w 967573"/>
              <a:gd name="connsiteY2" fmla="*/ 37299 h 73390"/>
              <a:gd name="connsiteX3" fmla="*/ 37031 w 967573"/>
              <a:gd name="connsiteY3" fmla="*/ 1 h 73390"/>
              <a:gd name="connsiteX4" fmla="*/ 73475 w 967573"/>
              <a:gd name="connsiteY4" fmla="*/ 36740 h 73390"/>
              <a:gd name="connsiteX5" fmla="*/ 967573 w 967573"/>
              <a:gd name="connsiteY5" fmla="*/ 58878 h 73390"/>
              <a:gd name="connsiteX0" fmla="*/ 73655 w 967576"/>
              <a:gd name="connsiteY0" fmla="*/ 36494 h 73487"/>
              <a:gd name="connsiteX1" fmla="*/ 36230 w 967576"/>
              <a:gd name="connsiteY1" fmla="*/ 73389 h 73487"/>
              <a:gd name="connsiteX2" fmla="*/ 11 w 967576"/>
              <a:gd name="connsiteY2" fmla="*/ 37299 h 73487"/>
              <a:gd name="connsiteX3" fmla="*/ 37034 w 967576"/>
              <a:gd name="connsiteY3" fmla="*/ 1 h 73487"/>
              <a:gd name="connsiteX4" fmla="*/ 73478 w 967576"/>
              <a:gd name="connsiteY4" fmla="*/ 36740 h 73487"/>
              <a:gd name="connsiteX5" fmla="*/ 967576 w 967576"/>
              <a:gd name="connsiteY5" fmla="*/ 58878 h 73487"/>
              <a:gd name="connsiteX0" fmla="*/ 73655 w 967576"/>
              <a:gd name="connsiteY0" fmla="*/ 36494 h 73407"/>
              <a:gd name="connsiteX1" fmla="*/ 36230 w 967576"/>
              <a:gd name="connsiteY1" fmla="*/ 73389 h 73407"/>
              <a:gd name="connsiteX2" fmla="*/ 11 w 967576"/>
              <a:gd name="connsiteY2" fmla="*/ 37299 h 73407"/>
              <a:gd name="connsiteX3" fmla="*/ 37034 w 967576"/>
              <a:gd name="connsiteY3" fmla="*/ 1 h 73407"/>
              <a:gd name="connsiteX4" fmla="*/ 73478 w 967576"/>
              <a:gd name="connsiteY4" fmla="*/ 36740 h 73407"/>
              <a:gd name="connsiteX5" fmla="*/ 967576 w 967576"/>
              <a:gd name="connsiteY5" fmla="*/ 58878 h 73407"/>
              <a:gd name="connsiteX0" fmla="*/ 73676 w 967597"/>
              <a:gd name="connsiteY0" fmla="*/ 36494 h 73407"/>
              <a:gd name="connsiteX1" fmla="*/ 36251 w 967597"/>
              <a:gd name="connsiteY1" fmla="*/ 73389 h 73407"/>
              <a:gd name="connsiteX2" fmla="*/ 32 w 967597"/>
              <a:gd name="connsiteY2" fmla="*/ 37299 h 73407"/>
              <a:gd name="connsiteX3" fmla="*/ 37055 w 967597"/>
              <a:gd name="connsiteY3" fmla="*/ 1 h 73407"/>
              <a:gd name="connsiteX4" fmla="*/ 73499 w 967597"/>
              <a:gd name="connsiteY4" fmla="*/ 36740 h 73407"/>
              <a:gd name="connsiteX5" fmla="*/ 967597 w 967597"/>
              <a:gd name="connsiteY5" fmla="*/ 58878 h 73407"/>
              <a:gd name="connsiteX0" fmla="*/ 73647 w 967568"/>
              <a:gd name="connsiteY0" fmla="*/ 36494 h 73407"/>
              <a:gd name="connsiteX1" fmla="*/ 36222 w 967568"/>
              <a:gd name="connsiteY1" fmla="*/ 73389 h 73407"/>
              <a:gd name="connsiteX2" fmla="*/ 3 w 967568"/>
              <a:gd name="connsiteY2" fmla="*/ 37299 h 73407"/>
              <a:gd name="connsiteX3" fmla="*/ 37026 w 967568"/>
              <a:gd name="connsiteY3" fmla="*/ 1 h 73407"/>
              <a:gd name="connsiteX4" fmla="*/ 73470 w 967568"/>
              <a:gd name="connsiteY4" fmla="*/ 36740 h 73407"/>
              <a:gd name="connsiteX5" fmla="*/ 967568 w 967568"/>
              <a:gd name="connsiteY5" fmla="*/ 58878 h 73407"/>
              <a:gd name="connsiteX0" fmla="*/ 73676 w 967597"/>
              <a:gd name="connsiteY0" fmla="*/ 36494 h 73407"/>
              <a:gd name="connsiteX1" fmla="*/ 36251 w 967597"/>
              <a:gd name="connsiteY1" fmla="*/ 73389 h 73407"/>
              <a:gd name="connsiteX2" fmla="*/ 32 w 967597"/>
              <a:gd name="connsiteY2" fmla="*/ 37299 h 73407"/>
              <a:gd name="connsiteX3" fmla="*/ 37055 w 967597"/>
              <a:gd name="connsiteY3" fmla="*/ 1 h 73407"/>
              <a:gd name="connsiteX4" fmla="*/ 73499 w 967597"/>
              <a:gd name="connsiteY4" fmla="*/ 36740 h 73407"/>
              <a:gd name="connsiteX5" fmla="*/ 967597 w 967597"/>
              <a:gd name="connsiteY5" fmla="*/ 58878 h 73407"/>
              <a:gd name="connsiteX0" fmla="*/ 73658 w 967579"/>
              <a:gd name="connsiteY0" fmla="*/ 36494 h 73407"/>
              <a:gd name="connsiteX1" fmla="*/ 36233 w 967579"/>
              <a:gd name="connsiteY1" fmla="*/ 73389 h 73407"/>
              <a:gd name="connsiteX2" fmla="*/ 14 w 967579"/>
              <a:gd name="connsiteY2" fmla="*/ 37299 h 73407"/>
              <a:gd name="connsiteX3" fmla="*/ 37037 w 967579"/>
              <a:gd name="connsiteY3" fmla="*/ 1 h 73407"/>
              <a:gd name="connsiteX4" fmla="*/ 73481 w 967579"/>
              <a:gd name="connsiteY4" fmla="*/ 36740 h 73407"/>
              <a:gd name="connsiteX5" fmla="*/ 967579 w 967579"/>
              <a:gd name="connsiteY5" fmla="*/ 58878 h 73407"/>
              <a:gd name="connsiteX0" fmla="*/ 73644 w 967565"/>
              <a:gd name="connsiteY0" fmla="*/ 36494 h 73407"/>
              <a:gd name="connsiteX1" fmla="*/ 36219 w 967565"/>
              <a:gd name="connsiteY1" fmla="*/ 73389 h 73407"/>
              <a:gd name="connsiteX2" fmla="*/ 0 w 967565"/>
              <a:gd name="connsiteY2" fmla="*/ 37299 h 73407"/>
              <a:gd name="connsiteX3" fmla="*/ 37023 w 967565"/>
              <a:gd name="connsiteY3" fmla="*/ 1 h 73407"/>
              <a:gd name="connsiteX4" fmla="*/ 73467 w 967565"/>
              <a:gd name="connsiteY4" fmla="*/ 36740 h 73407"/>
              <a:gd name="connsiteX5" fmla="*/ 967565 w 967565"/>
              <a:gd name="connsiteY5" fmla="*/ 58878 h 73407"/>
              <a:gd name="connsiteX0" fmla="*/ 73644 w 967565"/>
              <a:gd name="connsiteY0" fmla="*/ 36530 h 73443"/>
              <a:gd name="connsiteX1" fmla="*/ 36219 w 967565"/>
              <a:gd name="connsiteY1" fmla="*/ 73425 h 73443"/>
              <a:gd name="connsiteX2" fmla="*/ 0 w 967565"/>
              <a:gd name="connsiteY2" fmla="*/ 37335 h 73443"/>
              <a:gd name="connsiteX3" fmla="*/ 37023 w 967565"/>
              <a:gd name="connsiteY3" fmla="*/ 37 h 73443"/>
              <a:gd name="connsiteX4" fmla="*/ 73467 w 967565"/>
              <a:gd name="connsiteY4" fmla="*/ 36776 h 73443"/>
              <a:gd name="connsiteX5" fmla="*/ 967565 w 967565"/>
              <a:gd name="connsiteY5" fmla="*/ 58914 h 73443"/>
              <a:gd name="connsiteX0" fmla="*/ 73644 w 967565"/>
              <a:gd name="connsiteY0" fmla="*/ 36501 h 73414"/>
              <a:gd name="connsiteX1" fmla="*/ 36219 w 967565"/>
              <a:gd name="connsiteY1" fmla="*/ 73396 h 73414"/>
              <a:gd name="connsiteX2" fmla="*/ 0 w 967565"/>
              <a:gd name="connsiteY2" fmla="*/ 37306 h 73414"/>
              <a:gd name="connsiteX3" fmla="*/ 37023 w 967565"/>
              <a:gd name="connsiteY3" fmla="*/ 8 h 73414"/>
              <a:gd name="connsiteX4" fmla="*/ 73467 w 967565"/>
              <a:gd name="connsiteY4" fmla="*/ 36747 h 73414"/>
              <a:gd name="connsiteX5" fmla="*/ 967565 w 967565"/>
              <a:gd name="connsiteY5" fmla="*/ 58885 h 73414"/>
              <a:gd name="connsiteX0" fmla="*/ 73644 w 967565"/>
              <a:gd name="connsiteY0" fmla="*/ 36514 h 73427"/>
              <a:gd name="connsiteX1" fmla="*/ 36219 w 967565"/>
              <a:gd name="connsiteY1" fmla="*/ 73409 h 73427"/>
              <a:gd name="connsiteX2" fmla="*/ 0 w 967565"/>
              <a:gd name="connsiteY2" fmla="*/ 37319 h 73427"/>
              <a:gd name="connsiteX3" fmla="*/ 37023 w 967565"/>
              <a:gd name="connsiteY3" fmla="*/ 21 h 73427"/>
              <a:gd name="connsiteX4" fmla="*/ 73467 w 967565"/>
              <a:gd name="connsiteY4" fmla="*/ 36760 h 73427"/>
              <a:gd name="connsiteX5" fmla="*/ 967565 w 967565"/>
              <a:gd name="connsiteY5" fmla="*/ 58898 h 73427"/>
              <a:gd name="connsiteX0" fmla="*/ 73644 w 967565"/>
              <a:gd name="connsiteY0" fmla="*/ 36509 h 73422"/>
              <a:gd name="connsiteX1" fmla="*/ 36219 w 967565"/>
              <a:gd name="connsiteY1" fmla="*/ 73404 h 73422"/>
              <a:gd name="connsiteX2" fmla="*/ 0 w 967565"/>
              <a:gd name="connsiteY2" fmla="*/ 37314 h 73422"/>
              <a:gd name="connsiteX3" fmla="*/ 37023 w 967565"/>
              <a:gd name="connsiteY3" fmla="*/ 16 h 73422"/>
              <a:gd name="connsiteX4" fmla="*/ 73467 w 967565"/>
              <a:gd name="connsiteY4" fmla="*/ 36755 h 73422"/>
              <a:gd name="connsiteX5" fmla="*/ 967565 w 967565"/>
              <a:gd name="connsiteY5" fmla="*/ 58893 h 73422"/>
              <a:gd name="connsiteX0" fmla="*/ 73644 w 967565"/>
              <a:gd name="connsiteY0" fmla="*/ 36509 h 73422"/>
              <a:gd name="connsiteX1" fmla="*/ 36219 w 967565"/>
              <a:gd name="connsiteY1" fmla="*/ 73404 h 73422"/>
              <a:gd name="connsiteX2" fmla="*/ 0 w 967565"/>
              <a:gd name="connsiteY2" fmla="*/ 37314 h 73422"/>
              <a:gd name="connsiteX3" fmla="*/ 37023 w 967565"/>
              <a:gd name="connsiteY3" fmla="*/ 16 h 73422"/>
              <a:gd name="connsiteX4" fmla="*/ 73467 w 967565"/>
              <a:gd name="connsiteY4" fmla="*/ 36755 h 73422"/>
              <a:gd name="connsiteX5" fmla="*/ 967565 w 967565"/>
              <a:gd name="connsiteY5" fmla="*/ 58893 h 73422"/>
              <a:gd name="connsiteX0" fmla="*/ 73644 w 967565"/>
              <a:gd name="connsiteY0" fmla="*/ 36509 h 73404"/>
              <a:gd name="connsiteX1" fmla="*/ 36219 w 967565"/>
              <a:gd name="connsiteY1" fmla="*/ 73404 h 73404"/>
              <a:gd name="connsiteX2" fmla="*/ 0 w 967565"/>
              <a:gd name="connsiteY2" fmla="*/ 37314 h 73404"/>
              <a:gd name="connsiteX3" fmla="*/ 37023 w 967565"/>
              <a:gd name="connsiteY3" fmla="*/ 16 h 73404"/>
              <a:gd name="connsiteX4" fmla="*/ 73467 w 967565"/>
              <a:gd name="connsiteY4" fmla="*/ 36755 h 73404"/>
              <a:gd name="connsiteX5" fmla="*/ 967565 w 967565"/>
              <a:gd name="connsiteY5" fmla="*/ 58893 h 73404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1 h 73442"/>
              <a:gd name="connsiteX1" fmla="*/ 36219 w 967565"/>
              <a:gd name="connsiteY1" fmla="*/ 73396 h 73442"/>
              <a:gd name="connsiteX2" fmla="*/ 0 w 967565"/>
              <a:gd name="connsiteY2" fmla="*/ 37306 h 73442"/>
              <a:gd name="connsiteX3" fmla="*/ 37023 w 967565"/>
              <a:gd name="connsiteY3" fmla="*/ 8 h 73442"/>
              <a:gd name="connsiteX4" fmla="*/ 73467 w 967565"/>
              <a:gd name="connsiteY4" fmla="*/ 36747 h 73442"/>
              <a:gd name="connsiteX5" fmla="*/ 967565 w 967565"/>
              <a:gd name="connsiteY5" fmla="*/ 58885 h 73442"/>
              <a:gd name="connsiteX0" fmla="*/ 73644 w 967565"/>
              <a:gd name="connsiteY0" fmla="*/ 36501 h 73442"/>
              <a:gd name="connsiteX1" fmla="*/ 36219 w 967565"/>
              <a:gd name="connsiteY1" fmla="*/ 73396 h 73442"/>
              <a:gd name="connsiteX2" fmla="*/ 0 w 967565"/>
              <a:gd name="connsiteY2" fmla="*/ 37306 h 73442"/>
              <a:gd name="connsiteX3" fmla="*/ 37023 w 967565"/>
              <a:gd name="connsiteY3" fmla="*/ 8 h 73442"/>
              <a:gd name="connsiteX4" fmla="*/ 73467 w 967565"/>
              <a:gd name="connsiteY4" fmla="*/ 36747 h 73442"/>
              <a:gd name="connsiteX5" fmla="*/ 967565 w 967565"/>
              <a:gd name="connsiteY5" fmla="*/ 58885 h 73442"/>
              <a:gd name="connsiteX0" fmla="*/ 73644 w 967565"/>
              <a:gd name="connsiteY0" fmla="*/ 36501 h 73442"/>
              <a:gd name="connsiteX1" fmla="*/ 36219 w 967565"/>
              <a:gd name="connsiteY1" fmla="*/ 73396 h 73442"/>
              <a:gd name="connsiteX2" fmla="*/ 0 w 967565"/>
              <a:gd name="connsiteY2" fmla="*/ 37306 h 73442"/>
              <a:gd name="connsiteX3" fmla="*/ 37023 w 967565"/>
              <a:gd name="connsiteY3" fmla="*/ 8 h 73442"/>
              <a:gd name="connsiteX4" fmla="*/ 72260 w 967565"/>
              <a:gd name="connsiteY4" fmla="*/ 36345 h 73442"/>
              <a:gd name="connsiteX5" fmla="*/ 967565 w 967565"/>
              <a:gd name="connsiteY5" fmla="*/ 58885 h 73442"/>
              <a:gd name="connsiteX0" fmla="*/ 73644 w 967565"/>
              <a:gd name="connsiteY0" fmla="*/ 36501 h 73396"/>
              <a:gd name="connsiteX1" fmla="*/ 36219 w 967565"/>
              <a:gd name="connsiteY1" fmla="*/ 73396 h 73396"/>
              <a:gd name="connsiteX2" fmla="*/ 0 w 967565"/>
              <a:gd name="connsiteY2" fmla="*/ 37306 h 73396"/>
              <a:gd name="connsiteX3" fmla="*/ 37023 w 967565"/>
              <a:gd name="connsiteY3" fmla="*/ 8 h 73396"/>
              <a:gd name="connsiteX4" fmla="*/ 72260 w 967565"/>
              <a:gd name="connsiteY4" fmla="*/ 36345 h 73396"/>
              <a:gd name="connsiteX5" fmla="*/ 967565 w 967565"/>
              <a:gd name="connsiteY5" fmla="*/ 58885 h 73396"/>
              <a:gd name="connsiteX0" fmla="*/ 73644 w 967565"/>
              <a:gd name="connsiteY0" fmla="*/ 36501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2260 w 967565"/>
              <a:gd name="connsiteY4" fmla="*/ 36345 h 73399"/>
              <a:gd name="connsiteX5" fmla="*/ 967565 w 967565"/>
              <a:gd name="connsiteY5" fmla="*/ 58885 h 73399"/>
              <a:gd name="connsiteX0" fmla="*/ 71632 w 967565"/>
              <a:gd name="connsiteY0" fmla="*/ 36903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2260 w 967565"/>
              <a:gd name="connsiteY4" fmla="*/ 36345 h 73399"/>
              <a:gd name="connsiteX5" fmla="*/ 967565 w 967565"/>
              <a:gd name="connsiteY5" fmla="*/ 58885 h 73399"/>
              <a:gd name="connsiteX0" fmla="*/ 71632 w 967565"/>
              <a:gd name="connsiteY0" fmla="*/ 36903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2260 w 967565"/>
              <a:gd name="connsiteY4" fmla="*/ 36345 h 73399"/>
              <a:gd name="connsiteX5" fmla="*/ 967565 w 967565"/>
              <a:gd name="connsiteY5" fmla="*/ 58885 h 73399"/>
              <a:gd name="connsiteX0" fmla="*/ 71632 w 967565"/>
              <a:gd name="connsiteY0" fmla="*/ 36903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2260 w 967565"/>
              <a:gd name="connsiteY4" fmla="*/ 36345 h 73398"/>
              <a:gd name="connsiteX5" fmla="*/ 967565 w 967565"/>
              <a:gd name="connsiteY5" fmla="*/ 58885 h 73398"/>
              <a:gd name="connsiteX0" fmla="*/ 71632 w 967565"/>
              <a:gd name="connsiteY0" fmla="*/ 36903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4448 w 967565"/>
              <a:gd name="connsiteY0" fmla="*/ 45352 h 73400"/>
              <a:gd name="connsiteX1" fmla="*/ 36219 w 967565"/>
              <a:gd name="connsiteY1" fmla="*/ 73396 h 73400"/>
              <a:gd name="connsiteX2" fmla="*/ 0 w 967565"/>
              <a:gd name="connsiteY2" fmla="*/ 37306 h 73400"/>
              <a:gd name="connsiteX3" fmla="*/ 37023 w 967565"/>
              <a:gd name="connsiteY3" fmla="*/ 8 h 73400"/>
              <a:gd name="connsiteX4" fmla="*/ 73065 w 967565"/>
              <a:gd name="connsiteY4" fmla="*/ 35540 h 73400"/>
              <a:gd name="connsiteX5" fmla="*/ 967565 w 967565"/>
              <a:gd name="connsiteY5" fmla="*/ 58885 h 73400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3065 w 967565"/>
              <a:gd name="connsiteY4" fmla="*/ 35540 h 73399"/>
              <a:gd name="connsiteX5" fmla="*/ 967565 w 967565"/>
              <a:gd name="connsiteY5" fmla="*/ 58885 h 73399"/>
              <a:gd name="connsiteX0" fmla="*/ 72839 w 967565"/>
              <a:gd name="connsiteY0" fmla="*/ 35294 h 73400"/>
              <a:gd name="connsiteX1" fmla="*/ 36219 w 967565"/>
              <a:gd name="connsiteY1" fmla="*/ 73396 h 73400"/>
              <a:gd name="connsiteX2" fmla="*/ 0 w 967565"/>
              <a:gd name="connsiteY2" fmla="*/ 37306 h 73400"/>
              <a:gd name="connsiteX3" fmla="*/ 37023 w 967565"/>
              <a:gd name="connsiteY3" fmla="*/ 8 h 73400"/>
              <a:gd name="connsiteX4" fmla="*/ 73065 w 967565"/>
              <a:gd name="connsiteY4" fmla="*/ 35540 h 73400"/>
              <a:gd name="connsiteX5" fmla="*/ 967565 w 967565"/>
              <a:gd name="connsiteY5" fmla="*/ 58885 h 73400"/>
              <a:gd name="connsiteX0" fmla="*/ 72839 w 967565"/>
              <a:gd name="connsiteY0" fmla="*/ 35294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3065 w 967565"/>
              <a:gd name="connsiteY4" fmla="*/ 35540 h 73399"/>
              <a:gd name="connsiteX5" fmla="*/ 967565 w 967565"/>
              <a:gd name="connsiteY5" fmla="*/ 58885 h 73399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7023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5816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5816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5816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1300939"/>
              <a:gd name="connsiteY0" fmla="*/ 35294 h 73398"/>
              <a:gd name="connsiteX1" fmla="*/ 36219 w 1300939"/>
              <a:gd name="connsiteY1" fmla="*/ 73396 h 73398"/>
              <a:gd name="connsiteX2" fmla="*/ 0 w 1300939"/>
              <a:gd name="connsiteY2" fmla="*/ 37306 h 73398"/>
              <a:gd name="connsiteX3" fmla="*/ 35816 w 1300939"/>
              <a:gd name="connsiteY3" fmla="*/ 8 h 73398"/>
              <a:gd name="connsiteX4" fmla="*/ 73065 w 1300939"/>
              <a:gd name="connsiteY4" fmla="*/ 35540 h 73398"/>
              <a:gd name="connsiteX5" fmla="*/ 1300939 w 1300939"/>
              <a:gd name="connsiteY5" fmla="*/ 65360 h 73398"/>
              <a:gd name="connsiteX0" fmla="*/ 72839 w 1745944"/>
              <a:gd name="connsiteY0" fmla="*/ 35294 h 73398"/>
              <a:gd name="connsiteX1" fmla="*/ 36219 w 1745944"/>
              <a:gd name="connsiteY1" fmla="*/ 73396 h 73398"/>
              <a:gd name="connsiteX2" fmla="*/ 0 w 1745944"/>
              <a:gd name="connsiteY2" fmla="*/ 37306 h 73398"/>
              <a:gd name="connsiteX3" fmla="*/ 35816 w 1745944"/>
              <a:gd name="connsiteY3" fmla="*/ 8 h 73398"/>
              <a:gd name="connsiteX4" fmla="*/ 73065 w 1745944"/>
              <a:gd name="connsiteY4" fmla="*/ 35540 h 73398"/>
              <a:gd name="connsiteX5" fmla="*/ 1745944 w 1745944"/>
              <a:gd name="connsiteY5" fmla="*/ 52049 h 73398"/>
              <a:gd name="connsiteX0" fmla="*/ 72839 w 2596021"/>
              <a:gd name="connsiteY0" fmla="*/ 35294 h 124463"/>
              <a:gd name="connsiteX1" fmla="*/ 36219 w 2596021"/>
              <a:gd name="connsiteY1" fmla="*/ 73396 h 124463"/>
              <a:gd name="connsiteX2" fmla="*/ 0 w 2596021"/>
              <a:gd name="connsiteY2" fmla="*/ 37306 h 124463"/>
              <a:gd name="connsiteX3" fmla="*/ 35816 w 2596021"/>
              <a:gd name="connsiteY3" fmla="*/ 8 h 124463"/>
              <a:gd name="connsiteX4" fmla="*/ 73065 w 2596021"/>
              <a:gd name="connsiteY4" fmla="*/ 35540 h 124463"/>
              <a:gd name="connsiteX5" fmla="*/ 2596020 w 2596021"/>
              <a:gd name="connsiteY5" fmla="*/ 124462 h 1244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96021" h="124463">
                <a:moveTo>
                  <a:pt x="72839" y="35294"/>
                </a:moveTo>
                <a:cubicBezTo>
                  <a:pt x="74850" y="55852"/>
                  <a:pt x="56538" y="73664"/>
                  <a:pt x="36219" y="73396"/>
                </a:cubicBezTo>
                <a:cubicBezTo>
                  <a:pt x="17508" y="72725"/>
                  <a:pt x="1073" y="59595"/>
                  <a:pt x="0" y="37306"/>
                </a:cubicBezTo>
                <a:cubicBezTo>
                  <a:pt x="536" y="8578"/>
                  <a:pt x="23974" y="-302"/>
                  <a:pt x="35816" y="8"/>
                </a:cubicBezTo>
                <a:cubicBezTo>
                  <a:pt x="50071" y="-85"/>
                  <a:pt x="72032" y="9592"/>
                  <a:pt x="73065" y="35540"/>
                </a:cubicBezTo>
                <a:lnTo>
                  <a:pt x="2596020" y="124462"/>
                </a:lnTo>
              </a:path>
            </a:pathLst>
          </a:custGeom>
          <a:solidFill>
            <a:schemeClr val="accent2"/>
          </a:solidFill>
          <a:ln w="22225">
            <a:solidFill>
              <a:schemeClr val="accent2"/>
            </a:solidFill>
            <a:miter lim="800000"/>
          </a:ln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                     </a:t>
            </a:r>
          </a:p>
        </p:txBody>
      </p:sp>
      <p:sp>
        <p:nvSpPr>
          <p:cNvPr id="49" name="Textplatzhalter 3"/>
          <p:cNvSpPr>
            <a:spLocks noGrp="1" noChangeAspect="1"/>
          </p:cNvSpPr>
          <p:nvPr>
            <p:ph type="body" sz="quarter" idx="61" hasCustomPrompt="1"/>
          </p:nvPr>
        </p:nvSpPr>
        <p:spPr bwMode="white">
          <a:xfrm rot="12197832">
            <a:off x="2201247" y="2579449"/>
            <a:ext cx="3267222" cy="79333"/>
          </a:xfrm>
          <a:custGeom>
            <a:avLst/>
            <a:gdLst>
              <a:gd name="connsiteX0" fmla="*/ 0 w 73241"/>
              <a:gd name="connsiteY0" fmla="*/ 36493 h 72986"/>
              <a:gd name="connsiteX1" fmla="*/ 36621 w 73241"/>
              <a:gd name="connsiteY1" fmla="*/ 0 h 72986"/>
              <a:gd name="connsiteX2" fmla="*/ 73242 w 73241"/>
              <a:gd name="connsiteY2" fmla="*/ 36493 h 72986"/>
              <a:gd name="connsiteX3" fmla="*/ 36621 w 73241"/>
              <a:gd name="connsiteY3" fmla="*/ 72986 h 72986"/>
              <a:gd name="connsiteX4" fmla="*/ 0 w 73241"/>
              <a:gd name="connsiteY4" fmla="*/ 36493 h 72986"/>
              <a:gd name="connsiteX0" fmla="*/ 73242 w 164682"/>
              <a:gd name="connsiteY0" fmla="*/ 36493 h 127933"/>
              <a:gd name="connsiteX1" fmla="*/ 36621 w 164682"/>
              <a:gd name="connsiteY1" fmla="*/ 72986 h 127933"/>
              <a:gd name="connsiteX2" fmla="*/ 0 w 164682"/>
              <a:gd name="connsiteY2" fmla="*/ 36493 h 127933"/>
              <a:gd name="connsiteX3" fmla="*/ 36621 w 164682"/>
              <a:gd name="connsiteY3" fmla="*/ 0 h 127933"/>
              <a:gd name="connsiteX4" fmla="*/ 164682 w 164682"/>
              <a:gd name="connsiteY4" fmla="*/ 127933 h 127933"/>
              <a:gd name="connsiteX0" fmla="*/ 119683 w 1020748"/>
              <a:gd name="connsiteY0" fmla="*/ 65383 h 101876"/>
              <a:gd name="connsiteX1" fmla="*/ 83062 w 1020748"/>
              <a:gd name="connsiteY1" fmla="*/ 101876 h 101876"/>
              <a:gd name="connsiteX2" fmla="*/ 46441 w 1020748"/>
              <a:gd name="connsiteY2" fmla="*/ 65383 h 101876"/>
              <a:gd name="connsiteX3" fmla="*/ 83062 w 1020748"/>
              <a:gd name="connsiteY3" fmla="*/ 28890 h 101876"/>
              <a:gd name="connsiteX4" fmla="*/ 1020748 w 1020748"/>
              <a:gd name="connsiteY4" fmla="*/ 59192 h 101876"/>
              <a:gd name="connsiteX0" fmla="*/ 73242 w 974307"/>
              <a:gd name="connsiteY0" fmla="*/ 66817 h 103310"/>
              <a:gd name="connsiteX1" fmla="*/ 36621 w 974307"/>
              <a:gd name="connsiteY1" fmla="*/ 103310 h 103310"/>
              <a:gd name="connsiteX2" fmla="*/ 0 w 974307"/>
              <a:gd name="connsiteY2" fmla="*/ 66817 h 103310"/>
              <a:gd name="connsiteX3" fmla="*/ 36621 w 974307"/>
              <a:gd name="connsiteY3" fmla="*/ 30324 h 103310"/>
              <a:gd name="connsiteX4" fmla="*/ 974307 w 974307"/>
              <a:gd name="connsiteY4" fmla="*/ 60626 h 103310"/>
              <a:gd name="connsiteX0" fmla="*/ 73242 w 974307"/>
              <a:gd name="connsiteY0" fmla="*/ 42200 h 78693"/>
              <a:gd name="connsiteX1" fmla="*/ 36621 w 974307"/>
              <a:gd name="connsiteY1" fmla="*/ 78693 h 78693"/>
              <a:gd name="connsiteX2" fmla="*/ 0 w 974307"/>
              <a:gd name="connsiteY2" fmla="*/ 42200 h 78693"/>
              <a:gd name="connsiteX3" fmla="*/ 36621 w 974307"/>
              <a:gd name="connsiteY3" fmla="*/ 5707 h 78693"/>
              <a:gd name="connsiteX4" fmla="*/ 80240 w 974307"/>
              <a:gd name="connsiteY4" fmla="*/ 3172 h 78693"/>
              <a:gd name="connsiteX5" fmla="*/ 974307 w 974307"/>
              <a:gd name="connsiteY5" fmla="*/ 36009 h 78693"/>
              <a:gd name="connsiteX0" fmla="*/ 75441 w 976506"/>
              <a:gd name="connsiteY0" fmla="*/ 36496 h 72989"/>
              <a:gd name="connsiteX1" fmla="*/ 38820 w 976506"/>
              <a:gd name="connsiteY1" fmla="*/ 72989 h 72989"/>
              <a:gd name="connsiteX2" fmla="*/ 2199 w 976506"/>
              <a:gd name="connsiteY2" fmla="*/ 36496 h 72989"/>
              <a:gd name="connsiteX3" fmla="*/ 38820 w 976506"/>
              <a:gd name="connsiteY3" fmla="*/ 3 h 72989"/>
              <a:gd name="connsiteX4" fmla="*/ 77677 w 976506"/>
              <a:gd name="connsiteY4" fmla="*/ 37949 h 72989"/>
              <a:gd name="connsiteX5" fmla="*/ 976506 w 976506"/>
              <a:gd name="connsiteY5" fmla="*/ 30305 h 72989"/>
              <a:gd name="connsiteX0" fmla="*/ 73242 w 974307"/>
              <a:gd name="connsiteY0" fmla="*/ 37247 h 73740"/>
              <a:gd name="connsiteX1" fmla="*/ 36621 w 974307"/>
              <a:gd name="connsiteY1" fmla="*/ 73740 h 73740"/>
              <a:gd name="connsiteX2" fmla="*/ 0 w 974307"/>
              <a:gd name="connsiteY2" fmla="*/ 37247 h 73740"/>
              <a:gd name="connsiteX3" fmla="*/ 36621 w 974307"/>
              <a:gd name="connsiteY3" fmla="*/ 754 h 73740"/>
              <a:gd name="connsiteX4" fmla="*/ 75478 w 974307"/>
              <a:gd name="connsiteY4" fmla="*/ 38700 h 73740"/>
              <a:gd name="connsiteX5" fmla="*/ 974307 w 974307"/>
              <a:gd name="connsiteY5" fmla="*/ 31056 h 73740"/>
              <a:gd name="connsiteX0" fmla="*/ 73242 w 974307"/>
              <a:gd name="connsiteY0" fmla="*/ 37247 h 73740"/>
              <a:gd name="connsiteX1" fmla="*/ 36621 w 974307"/>
              <a:gd name="connsiteY1" fmla="*/ 73740 h 73740"/>
              <a:gd name="connsiteX2" fmla="*/ 0 w 974307"/>
              <a:gd name="connsiteY2" fmla="*/ 37247 h 73740"/>
              <a:gd name="connsiteX3" fmla="*/ 36621 w 974307"/>
              <a:gd name="connsiteY3" fmla="*/ 754 h 73740"/>
              <a:gd name="connsiteX4" fmla="*/ 75478 w 974307"/>
              <a:gd name="connsiteY4" fmla="*/ 38700 h 73740"/>
              <a:gd name="connsiteX5" fmla="*/ 974307 w 974307"/>
              <a:gd name="connsiteY5" fmla="*/ 31056 h 73740"/>
              <a:gd name="connsiteX0" fmla="*/ 73242 w 974307"/>
              <a:gd name="connsiteY0" fmla="*/ 37247 h 73740"/>
              <a:gd name="connsiteX1" fmla="*/ 36621 w 974307"/>
              <a:gd name="connsiteY1" fmla="*/ 73740 h 73740"/>
              <a:gd name="connsiteX2" fmla="*/ 0 w 974307"/>
              <a:gd name="connsiteY2" fmla="*/ 37247 h 73740"/>
              <a:gd name="connsiteX3" fmla="*/ 36621 w 974307"/>
              <a:gd name="connsiteY3" fmla="*/ 754 h 73740"/>
              <a:gd name="connsiteX4" fmla="*/ 75478 w 974307"/>
              <a:gd name="connsiteY4" fmla="*/ 38700 h 73740"/>
              <a:gd name="connsiteX5" fmla="*/ 974307 w 974307"/>
              <a:gd name="connsiteY5" fmla="*/ 31056 h 73740"/>
              <a:gd name="connsiteX0" fmla="*/ 73242 w 974307"/>
              <a:gd name="connsiteY0" fmla="*/ 36496 h 72989"/>
              <a:gd name="connsiteX1" fmla="*/ 36621 w 974307"/>
              <a:gd name="connsiteY1" fmla="*/ 72989 h 72989"/>
              <a:gd name="connsiteX2" fmla="*/ 0 w 974307"/>
              <a:gd name="connsiteY2" fmla="*/ 36496 h 72989"/>
              <a:gd name="connsiteX3" fmla="*/ 36621 w 974307"/>
              <a:gd name="connsiteY3" fmla="*/ 3 h 72989"/>
              <a:gd name="connsiteX4" fmla="*/ 75478 w 974307"/>
              <a:gd name="connsiteY4" fmla="*/ 37949 h 72989"/>
              <a:gd name="connsiteX5" fmla="*/ 974307 w 974307"/>
              <a:gd name="connsiteY5" fmla="*/ 30305 h 72989"/>
              <a:gd name="connsiteX0" fmla="*/ 73242 w 967163"/>
              <a:gd name="connsiteY0" fmla="*/ 36496 h 72989"/>
              <a:gd name="connsiteX1" fmla="*/ 36621 w 967163"/>
              <a:gd name="connsiteY1" fmla="*/ 72989 h 72989"/>
              <a:gd name="connsiteX2" fmla="*/ 0 w 967163"/>
              <a:gd name="connsiteY2" fmla="*/ 36496 h 72989"/>
              <a:gd name="connsiteX3" fmla="*/ 36621 w 967163"/>
              <a:gd name="connsiteY3" fmla="*/ 3 h 72989"/>
              <a:gd name="connsiteX4" fmla="*/ 75478 w 967163"/>
              <a:gd name="connsiteY4" fmla="*/ 37949 h 72989"/>
              <a:gd name="connsiteX5" fmla="*/ 967163 w 967163"/>
              <a:gd name="connsiteY5" fmla="*/ 49355 h 72989"/>
              <a:gd name="connsiteX0" fmla="*/ 73242 w 967163"/>
              <a:gd name="connsiteY0" fmla="*/ 36496 h 72989"/>
              <a:gd name="connsiteX1" fmla="*/ 36621 w 967163"/>
              <a:gd name="connsiteY1" fmla="*/ 72989 h 72989"/>
              <a:gd name="connsiteX2" fmla="*/ 0 w 967163"/>
              <a:gd name="connsiteY2" fmla="*/ 36496 h 72989"/>
              <a:gd name="connsiteX3" fmla="*/ 36621 w 967163"/>
              <a:gd name="connsiteY3" fmla="*/ 3 h 72989"/>
              <a:gd name="connsiteX4" fmla="*/ 75478 w 967163"/>
              <a:gd name="connsiteY4" fmla="*/ 37949 h 72989"/>
              <a:gd name="connsiteX5" fmla="*/ 967163 w 967163"/>
              <a:gd name="connsiteY5" fmla="*/ 58880 h 72989"/>
              <a:gd name="connsiteX0" fmla="*/ 73242 w 967163"/>
              <a:gd name="connsiteY0" fmla="*/ 36516 h 73009"/>
              <a:gd name="connsiteX1" fmla="*/ 36621 w 967163"/>
              <a:gd name="connsiteY1" fmla="*/ 73009 h 73009"/>
              <a:gd name="connsiteX2" fmla="*/ 0 w 967163"/>
              <a:gd name="connsiteY2" fmla="*/ 36516 h 73009"/>
              <a:gd name="connsiteX3" fmla="*/ 36621 w 967163"/>
              <a:gd name="connsiteY3" fmla="*/ 23 h 73009"/>
              <a:gd name="connsiteX4" fmla="*/ 72662 w 967163"/>
              <a:gd name="connsiteY4" fmla="*/ 35555 h 73009"/>
              <a:gd name="connsiteX5" fmla="*/ 967163 w 967163"/>
              <a:gd name="connsiteY5" fmla="*/ 58900 h 73009"/>
              <a:gd name="connsiteX0" fmla="*/ 73242 w 967163"/>
              <a:gd name="connsiteY0" fmla="*/ 37354 h 73847"/>
              <a:gd name="connsiteX1" fmla="*/ 36621 w 967163"/>
              <a:gd name="connsiteY1" fmla="*/ 73847 h 73847"/>
              <a:gd name="connsiteX2" fmla="*/ 0 w 967163"/>
              <a:gd name="connsiteY2" fmla="*/ 37354 h 73847"/>
              <a:gd name="connsiteX3" fmla="*/ 36621 w 967163"/>
              <a:gd name="connsiteY3" fmla="*/ 861 h 73847"/>
              <a:gd name="connsiteX4" fmla="*/ 75076 w 967163"/>
              <a:gd name="connsiteY4" fmla="*/ 30760 h 73847"/>
              <a:gd name="connsiteX5" fmla="*/ 967163 w 967163"/>
              <a:gd name="connsiteY5" fmla="*/ 59738 h 73847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467 w 967163"/>
              <a:gd name="connsiteY4" fmla="*/ 36337 h 72987"/>
              <a:gd name="connsiteX5" fmla="*/ 967163 w 967163"/>
              <a:gd name="connsiteY5" fmla="*/ 58878 h 72987"/>
              <a:gd name="connsiteX0" fmla="*/ 73242 w 967163"/>
              <a:gd name="connsiteY0" fmla="*/ 38590 h 75083"/>
              <a:gd name="connsiteX1" fmla="*/ 36621 w 967163"/>
              <a:gd name="connsiteY1" fmla="*/ 75083 h 75083"/>
              <a:gd name="connsiteX2" fmla="*/ 0 w 967163"/>
              <a:gd name="connsiteY2" fmla="*/ 38590 h 75083"/>
              <a:gd name="connsiteX3" fmla="*/ 36621 w 967163"/>
              <a:gd name="connsiteY3" fmla="*/ 2097 h 75083"/>
              <a:gd name="connsiteX4" fmla="*/ 78295 w 967163"/>
              <a:gd name="connsiteY4" fmla="*/ 27973 h 75083"/>
              <a:gd name="connsiteX5" fmla="*/ 967163 w 967163"/>
              <a:gd name="connsiteY5" fmla="*/ 60974 h 75083"/>
              <a:gd name="connsiteX0" fmla="*/ 73242 w 967163"/>
              <a:gd name="connsiteY0" fmla="*/ 36517 h 73010"/>
              <a:gd name="connsiteX1" fmla="*/ 36621 w 967163"/>
              <a:gd name="connsiteY1" fmla="*/ 73010 h 73010"/>
              <a:gd name="connsiteX2" fmla="*/ 0 w 967163"/>
              <a:gd name="connsiteY2" fmla="*/ 36517 h 73010"/>
              <a:gd name="connsiteX3" fmla="*/ 36621 w 967163"/>
              <a:gd name="connsiteY3" fmla="*/ 24 h 73010"/>
              <a:gd name="connsiteX4" fmla="*/ 73467 w 967163"/>
              <a:gd name="connsiteY4" fmla="*/ 35556 h 73010"/>
              <a:gd name="connsiteX5" fmla="*/ 967163 w 967163"/>
              <a:gd name="connsiteY5" fmla="*/ 58901 h 73010"/>
              <a:gd name="connsiteX0" fmla="*/ 73242 w 967163"/>
              <a:gd name="connsiteY0" fmla="*/ 37791 h 74284"/>
              <a:gd name="connsiteX1" fmla="*/ 36621 w 967163"/>
              <a:gd name="connsiteY1" fmla="*/ 74284 h 74284"/>
              <a:gd name="connsiteX2" fmla="*/ 0 w 967163"/>
              <a:gd name="connsiteY2" fmla="*/ 37791 h 74284"/>
              <a:gd name="connsiteX3" fmla="*/ 36621 w 967163"/>
              <a:gd name="connsiteY3" fmla="*/ 1298 h 74284"/>
              <a:gd name="connsiteX4" fmla="*/ 77088 w 967163"/>
              <a:gd name="connsiteY4" fmla="*/ 29588 h 74284"/>
              <a:gd name="connsiteX5" fmla="*/ 967163 w 967163"/>
              <a:gd name="connsiteY5" fmla="*/ 60175 h 74284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065 w 967163"/>
              <a:gd name="connsiteY4" fmla="*/ 36740 h 72987"/>
              <a:gd name="connsiteX5" fmla="*/ 967163 w 967163"/>
              <a:gd name="connsiteY5" fmla="*/ 58878 h 72987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065 w 967163"/>
              <a:gd name="connsiteY4" fmla="*/ 36740 h 72987"/>
              <a:gd name="connsiteX5" fmla="*/ 967163 w 967163"/>
              <a:gd name="connsiteY5" fmla="*/ 58878 h 72987"/>
              <a:gd name="connsiteX0" fmla="*/ 71230 w 965151"/>
              <a:gd name="connsiteY0" fmla="*/ 36494 h 72987"/>
              <a:gd name="connsiteX1" fmla="*/ 34609 w 965151"/>
              <a:gd name="connsiteY1" fmla="*/ 72987 h 72987"/>
              <a:gd name="connsiteX2" fmla="*/ 0 w 965151"/>
              <a:gd name="connsiteY2" fmla="*/ 36494 h 72987"/>
              <a:gd name="connsiteX3" fmla="*/ 34609 w 965151"/>
              <a:gd name="connsiteY3" fmla="*/ 1 h 72987"/>
              <a:gd name="connsiteX4" fmla="*/ 71053 w 965151"/>
              <a:gd name="connsiteY4" fmla="*/ 36740 h 72987"/>
              <a:gd name="connsiteX5" fmla="*/ 965151 w 965151"/>
              <a:gd name="connsiteY5" fmla="*/ 58878 h 72987"/>
              <a:gd name="connsiteX0" fmla="*/ 75656 w 969577"/>
              <a:gd name="connsiteY0" fmla="*/ 36494 h 72987"/>
              <a:gd name="connsiteX1" fmla="*/ 39035 w 969577"/>
              <a:gd name="connsiteY1" fmla="*/ 72987 h 72987"/>
              <a:gd name="connsiteX2" fmla="*/ 0 w 969577"/>
              <a:gd name="connsiteY2" fmla="*/ 36494 h 72987"/>
              <a:gd name="connsiteX3" fmla="*/ 39035 w 969577"/>
              <a:gd name="connsiteY3" fmla="*/ 1 h 72987"/>
              <a:gd name="connsiteX4" fmla="*/ 75479 w 969577"/>
              <a:gd name="connsiteY4" fmla="*/ 36740 h 72987"/>
              <a:gd name="connsiteX5" fmla="*/ 969577 w 969577"/>
              <a:gd name="connsiteY5" fmla="*/ 58878 h 72987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065 w 967163"/>
              <a:gd name="connsiteY4" fmla="*/ 36740 h 72987"/>
              <a:gd name="connsiteX5" fmla="*/ 967163 w 967163"/>
              <a:gd name="connsiteY5" fmla="*/ 58878 h 72987"/>
              <a:gd name="connsiteX0" fmla="*/ 73244 w 967165"/>
              <a:gd name="connsiteY0" fmla="*/ 36494 h 77412"/>
              <a:gd name="connsiteX1" fmla="*/ 35014 w 967165"/>
              <a:gd name="connsiteY1" fmla="*/ 77412 h 77412"/>
              <a:gd name="connsiteX2" fmla="*/ 2 w 967165"/>
              <a:gd name="connsiteY2" fmla="*/ 36494 h 77412"/>
              <a:gd name="connsiteX3" fmla="*/ 36623 w 967165"/>
              <a:gd name="connsiteY3" fmla="*/ 1 h 77412"/>
              <a:gd name="connsiteX4" fmla="*/ 73067 w 967165"/>
              <a:gd name="connsiteY4" fmla="*/ 36740 h 77412"/>
              <a:gd name="connsiteX5" fmla="*/ 967165 w 967165"/>
              <a:gd name="connsiteY5" fmla="*/ 58878 h 77412"/>
              <a:gd name="connsiteX0" fmla="*/ 73243 w 967164"/>
              <a:gd name="connsiteY0" fmla="*/ 36494 h 72986"/>
              <a:gd name="connsiteX1" fmla="*/ 35818 w 967164"/>
              <a:gd name="connsiteY1" fmla="*/ 72986 h 72986"/>
              <a:gd name="connsiteX2" fmla="*/ 1 w 967164"/>
              <a:gd name="connsiteY2" fmla="*/ 36494 h 72986"/>
              <a:gd name="connsiteX3" fmla="*/ 36622 w 967164"/>
              <a:gd name="connsiteY3" fmla="*/ 1 h 72986"/>
              <a:gd name="connsiteX4" fmla="*/ 73066 w 967164"/>
              <a:gd name="connsiteY4" fmla="*/ 36740 h 72986"/>
              <a:gd name="connsiteX5" fmla="*/ 967164 w 967164"/>
              <a:gd name="connsiteY5" fmla="*/ 58878 h 72986"/>
              <a:gd name="connsiteX0" fmla="*/ 73242 w 967163"/>
              <a:gd name="connsiteY0" fmla="*/ 36494 h 75400"/>
              <a:gd name="connsiteX1" fmla="*/ 36622 w 967163"/>
              <a:gd name="connsiteY1" fmla="*/ 75400 h 75400"/>
              <a:gd name="connsiteX2" fmla="*/ 0 w 967163"/>
              <a:gd name="connsiteY2" fmla="*/ 36494 h 75400"/>
              <a:gd name="connsiteX3" fmla="*/ 36621 w 967163"/>
              <a:gd name="connsiteY3" fmla="*/ 1 h 75400"/>
              <a:gd name="connsiteX4" fmla="*/ 73065 w 967163"/>
              <a:gd name="connsiteY4" fmla="*/ 36740 h 75400"/>
              <a:gd name="connsiteX5" fmla="*/ 967163 w 967163"/>
              <a:gd name="connsiteY5" fmla="*/ 58878 h 75400"/>
              <a:gd name="connsiteX0" fmla="*/ 73242 w 967163"/>
              <a:gd name="connsiteY0" fmla="*/ 36494 h 73791"/>
              <a:gd name="connsiteX1" fmla="*/ 35817 w 967163"/>
              <a:gd name="connsiteY1" fmla="*/ 73791 h 73791"/>
              <a:gd name="connsiteX2" fmla="*/ 0 w 967163"/>
              <a:gd name="connsiteY2" fmla="*/ 36494 h 73791"/>
              <a:gd name="connsiteX3" fmla="*/ 36621 w 967163"/>
              <a:gd name="connsiteY3" fmla="*/ 1 h 73791"/>
              <a:gd name="connsiteX4" fmla="*/ 73065 w 967163"/>
              <a:gd name="connsiteY4" fmla="*/ 36740 h 73791"/>
              <a:gd name="connsiteX5" fmla="*/ 967163 w 967163"/>
              <a:gd name="connsiteY5" fmla="*/ 58878 h 73791"/>
              <a:gd name="connsiteX0" fmla="*/ 73242 w 967163"/>
              <a:gd name="connsiteY0" fmla="*/ 36494 h 77814"/>
              <a:gd name="connsiteX1" fmla="*/ 35817 w 967163"/>
              <a:gd name="connsiteY1" fmla="*/ 77814 h 77814"/>
              <a:gd name="connsiteX2" fmla="*/ 0 w 967163"/>
              <a:gd name="connsiteY2" fmla="*/ 36494 h 77814"/>
              <a:gd name="connsiteX3" fmla="*/ 36621 w 967163"/>
              <a:gd name="connsiteY3" fmla="*/ 1 h 77814"/>
              <a:gd name="connsiteX4" fmla="*/ 73065 w 967163"/>
              <a:gd name="connsiteY4" fmla="*/ 36740 h 77814"/>
              <a:gd name="connsiteX5" fmla="*/ 967163 w 967163"/>
              <a:gd name="connsiteY5" fmla="*/ 58878 h 77814"/>
              <a:gd name="connsiteX0" fmla="*/ 73242 w 967163"/>
              <a:gd name="connsiteY0" fmla="*/ 36494 h 73389"/>
              <a:gd name="connsiteX1" fmla="*/ 35817 w 967163"/>
              <a:gd name="connsiteY1" fmla="*/ 73389 h 73389"/>
              <a:gd name="connsiteX2" fmla="*/ 0 w 967163"/>
              <a:gd name="connsiteY2" fmla="*/ 36494 h 73389"/>
              <a:gd name="connsiteX3" fmla="*/ 36621 w 967163"/>
              <a:gd name="connsiteY3" fmla="*/ 1 h 73389"/>
              <a:gd name="connsiteX4" fmla="*/ 73065 w 967163"/>
              <a:gd name="connsiteY4" fmla="*/ 36740 h 73389"/>
              <a:gd name="connsiteX5" fmla="*/ 967163 w 967163"/>
              <a:gd name="connsiteY5" fmla="*/ 58878 h 73389"/>
              <a:gd name="connsiteX0" fmla="*/ 84507 w 978428"/>
              <a:gd name="connsiteY0" fmla="*/ 36495 h 73391"/>
              <a:gd name="connsiteX1" fmla="*/ 47082 w 978428"/>
              <a:gd name="connsiteY1" fmla="*/ 73390 h 73391"/>
              <a:gd name="connsiteX2" fmla="*/ 0 w 978428"/>
              <a:gd name="connsiteY2" fmla="*/ 37702 h 73391"/>
              <a:gd name="connsiteX3" fmla="*/ 47886 w 978428"/>
              <a:gd name="connsiteY3" fmla="*/ 2 h 73391"/>
              <a:gd name="connsiteX4" fmla="*/ 84330 w 978428"/>
              <a:gd name="connsiteY4" fmla="*/ 36741 h 73391"/>
              <a:gd name="connsiteX5" fmla="*/ 978428 w 978428"/>
              <a:gd name="connsiteY5" fmla="*/ 58879 h 73391"/>
              <a:gd name="connsiteX0" fmla="*/ 73645 w 967566"/>
              <a:gd name="connsiteY0" fmla="*/ 36494 h 73389"/>
              <a:gd name="connsiteX1" fmla="*/ 36220 w 967566"/>
              <a:gd name="connsiteY1" fmla="*/ 73389 h 73389"/>
              <a:gd name="connsiteX2" fmla="*/ 1 w 967566"/>
              <a:gd name="connsiteY2" fmla="*/ 37299 h 73389"/>
              <a:gd name="connsiteX3" fmla="*/ 37024 w 967566"/>
              <a:gd name="connsiteY3" fmla="*/ 1 h 73389"/>
              <a:gd name="connsiteX4" fmla="*/ 73468 w 967566"/>
              <a:gd name="connsiteY4" fmla="*/ 36740 h 73389"/>
              <a:gd name="connsiteX5" fmla="*/ 967566 w 967566"/>
              <a:gd name="connsiteY5" fmla="*/ 58878 h 73389"/>
              <a:gd name="connsiteX0" fmla="*/ 93760 w 987681"/>
              <a:gd name="connsiteY0" fmla="*/ 36494 h 73390"/>
              <a:gd name="connsiteX1" fmla="*/ 56335 w 987681"/>
              <a:gd name="connsiteY1" fmla="*/ 73389 h 73390"/>
              <a:gd name="connsiteX2" fmla="*/ 0 w 987681"/>
              <a:gd name="connsiteY2" fmla="*/ 35287 h 73390"/>
              <a:gd name="connsiteX3" fmla="*/ 57139 w 987681"/>
              <a:gd name="connsiteY3" fmla="*/ 1 h 73390"/>
              <a:gd name="connsiteX4" fmla="*/ 93583 w 987681"/>
              <a:gd name="connsiteY4" fmla="*/ 36740 h 73390"/>
              <a:gd name="connsiteX5" fmla="*/ 987681 w 987681"/>
              <a:gd name="connsiteY5" fmla="*/ 58878 h 73390"/>
              <a:gd name="connsiteX0" fmla="*/ 73645 w 967566"/>
              <a:gd name="connsiteY0" fmla="*/ 36494 h 73389"/>
              <a:gd name="connsiteX1" fmla="*/ 36220 w 967566"/>
              <a:gd name="connsiteY1" fmla="*/ 73389 h 73389"/>
              <a:gd name="connsiteX2" fmla="*/ 1 w 967566"/>
              <a:gd name="connsiteY2" fmla="*/ 37299 h 73389"/>
              <a:gd name="connsiteX3" fmla="*/ 37024 w 967566"/>
              <a:gd name="connsiteY3" fmla="*/ 1 h 73389"/>
              <a:gd name="connsiteX4" fmla="*/ 73468 w 967566"/>
              <a:gd name="connsiteY4" fmla="*/ 36740 h 73389"/>
              <a:gd name="connsiteX5" fmla="*/ 967566 w 967566"/>
              <a:gd name="connsiteY5" fmla="*/ 58878 h 73389"/>
              <a:gd name="connsiteX0" fmla="*/ 73652 w 967573"/>
              <a:gd name="connsiteY0" fmla="*/ 36494 h 73390"/>
              <a:gd name="connsiteX1" fmla="*/ 36227 w 967573"/>
              <a:gd name="connsiteY1" fmla="*/ 73389 h 73390"/>
              <a:gd name="connsiteX2" fmla="*/ 8 w 967573"/>
              <a:gd name="connsiteY2" fmla="*/ 37299 h 73390"/>
              <a:gd name="connsiteX3" fmla="*/ 37031 w 967573"/>
              <a:gd name="connsiteY3" fmla="*/ 1 h 73390"/>
              <a:gd name="connsiteX4" fmla="*/ 73475 w 967573"/>
              <a:gd name="connsiteY4" fmla="*/ 36740 h 73390"/>
              <a:gd name="connsiteX5" fmla="*/ 967573 w 967573"/>
              <a:gd name="connsiteY5" fmla="*/ 58878 h 73390"/>
              <a:gd name="connsiteX0" fmla="*/ 73655 w 967576"/>
              <a:gd name="connsiteY0" fmla="*/ 36494 h 73487"/>
              <a:gd name="connsiteX1" fmla="*/ 36230 w 967576"/>
              <a:gd name="connsiteY1" fmla="*/ 73389 h 73487"/>
              <a:gd name="connsiteX2" fmla="*/ 11 w 967576"/>
              <a:gd name="connsiteY2" fmla="*/ 37299 h 73487"/>
              <a:gd name="connsiteX3" fmla="*/ 37034 w 967576"/>
              <a:gd name="connsiteY3" fmla="*/ 1 h 73487"/>
              <a:gd name="connsiteX4" fmla="*/ 73478 w 967576"/>
              <a:gd name="connsiteY4" fmla="*/ 36740 h 73487"/>
              <a:gd name="connsiteX5" fmla="*/ 967576 w 967576"/>
              <a:gd name="connsiteY5" fmla="*/ 58878 h 73487"/>
              <a:gd name="connsiteX0" fmla="*/ 73655 w 967576"/>
              <a:gd name="connsiteY0" fmla="*/ 36494 h 73407"/>
              <a:gd name="connsiteX1" fmla="*/ 36230 w 967576"/>
              <a:gd name="connsiteY1" fmla="*/ 73389 h 73407"/>
              <a:gd name="connsiteX2" fmla="*/ 11 w 967576"/>
              <a:gd name="connsiteY2" fmla="*/ 37299 h 73407"/>
              <a:gd name="connsiteX3" fmla="*/ 37034 w 967576"/>
              <a:gd name="connsiteY3" fmla="*/ 1 h 73407"/>
              <a:gd name="connsiteX4" fmla="*/ 73478 w 967576"/>
              <a:gd name="connsiteY4" fmla="*/ 36740 h 73407"/>
              <a:gd name="connsiteX5" fmla="*/ 967576 w 967576"/>
              <a:gd name="connsiteY5" fmla="*/ 58878 h 73407"/>
              <a:gd name="connsiteX0" fmla="*/ 73676 w 967597"/>
              <a:gd name="connsiteY0" fmla="*/ 36494 h 73407"/>
              <a:gd name="connsiteX1" fmla="*/ 36251 w 967597"/>
              <a:gd name="connsiteY1" fmla="*/ 73389 h 73407"/>
              <a:gd name="connsiteX2" fmla="*/ 32 w 967597"/>
              <a:gd name="connsiteY2" fmla="*/ 37299 h 73407"/>
              <a:gd name="connsiteX3" fmla="*/ 37055 w 967597"/>
              <a:gd name="connsiteY3" fmla="*/ 1 h 73407"/>
              <a:gd name="connsiteX4" fmla="*/ 73499 w 967597"/>
              <a:gd name="connsiteY4" fmla="*/ 36740 h 73407"/>
              <a:gd name="connsiteX5" fmla="*/ 967597 w 967597"/>
              <a:gd name="connsiteY5" fmla="*/ 58878 h 73407"/>
              <a:gd name="connsiteX0" fmla="*/ 73647 w 967568"/>
              <a:gd name="connsiteY0" fmla="*/ 36494 h 73407"/>
              <a:gd name="connsiteX1" fmla="*/ 36222 w 967568"/>
              <a:gd name="connsiteY1" fmla="*/ 73389 h 73407"/>
              <a:gd name="connsiteX2" fmla="*/ 3 w 967568"/>
              <a:gd name="connsiteY2" fmla="*/ 37299 h 73407"/>
              <a:gd name="connsiteX3" fmla="*/ 37026 w 967568"/>
              <a:gd name="connsiteY3" fmla="*/ 1 h 73407"/>
              <a:gd name="connsiteX4" fmla="*/ 73470 w 967568"/>
              <a:gd name="connsiteY4" fmla="*/ 36740 h 73407"/>
              <a:gd name="connsiteX5" fmla="*/ 967568 w 967568"/>
              <a:gd name="connsiteY5" fmla="*/ 58878 h 73407"/>
              <a:gd name="connsiteX0" fmla="*/ 73676 w 967597"/>
              <a:gd name="connsiteY0" fmla="*/ 36494 h 73407"/>
              <a:gd name="connsiteX1" fmla="*/ 36251 w 967597"/>
              <a:gd name="connsiteY1" fmla="*/ 73389 h 73407"/>
              <a:gd name="connsiteX2" fmla="*/ 32 w 967597"/>
              <a:gd name="connsiteY2" fmla="*/ 37299 h 73407"/>
              <a:gd name="connsiteX3" fmla="*/ 37055 w 967597"/>
              <a:gd name="connsiteY3" fmla="*/ 1 h 73407"/>
              <a:gd name="connsiteX4" fmla="*/ 73499 w 967597"/>
              <a:gd name="connsiteY4" fmla="*/ 36740 h 73407"/>
              <a:gd name="connsiteX5" fmla="*/ 967597 w 967597"/>
              <a:gd name="connsiteY5" fmla="*/ 58878 h 73407"/>
              <a:gd name="connsiteX0" fmla="*/ 73658 w 967579"/>
              <a:gd name="connsiteY0" fmla="*/ 36494 h 73407"/>
              <a:gd name="connsiteX1" fmla="*/ 36233 w 967579"/>
              <a:gd name="connsiteY1" fmla="*/ 73389 h 73407"/>
              <a:gd name="connsiteX2" fmla="*/ 14 w 967579"/>
              <a:gd name="connsiteY2" fmla="*/ 37299 h 73407"/>
              <a:gd name="connsiteX3" fmla="*/ 37037 w 967579"/>
              <a:gd name="connsiteY3" fmla="*/ 1 h 73407"/>
              <a:gd name="connsiteX4" fmla="*/ 73481 w 967579"/>
              <a:gd name="connsiteY4" fmla="*/ 36740 h 73407"/>
              <a:gd name="connsiteX5" fmla="*/ 967579 w 967579"/>
              <a:gd name="connsiteY5" fmla="*/ 58878 h 73407"/>
              <a:gd name="connsiteX0" fmla="*/ 73644 w 967565"/>
              <a:gd name="connsiteY0" fmla="*/ 36494 h 73407"/>
              <a:gd name="connsiteX1" fmla="*/ 36219 w 967565"/>
              <a:gd name="connsiteY1" fmla="*/ 73389 h 73407"/>
              <a:gd name="connsiteX2" fmla="*/ 0 w 967565"/>
              <a:gd name="connsiteY2" fmla="*/ 37299 h 73407"/>
              <a:gd name="connsiteX3" fmla="*/ 37023 w 967565"/>
              <a:gd name="connsiteY3" fmla="*/ 1 h 73407"/>
              <a:gd name="connsiteX4" fmla="*/ 73467 w 967565"/>
              <a:gd name="connsiteY4" fmla="*/ 36740 h 73407"/>
              <a:gd name="connsiteX5" fmla="*/ 967565 w 967565"/>
              <a:gd name="connsiteY5" fmla="*/ 58878 h 73407"/>
              <a:gd name="connsiteX0" fmla="*/ 73644 w 967565"/>
              <a:gd name="connsiteY0" fmla="*/ 36530 h 73443"/>
              <a:gd name="connsiteX1" fmla="*/ 36219 w 967565"/>
              <a:gd name="connsiteY1" fmla="*/ 73425 h 73443"/>
              <a:gd name="connsiteX2" fmla="*/ 0 w 967565"/>
              <a:gd name="connsiteY2" fmla="*/ 37335 h 73443"/>
              <a:gd name="connsiteX3" fmla="*/ 37023 w 967565"/>
              <a:gd name="connsiteY3" fmla="*/ 37 h 73443"/>
              <a:gd name="connsiteX4" fmla="*/ 73467 w 967565"/>
              <a:gd name="connsiteY4" fmla="*/ 36776 h 73443"/>
              <a:gd name="connsiteX5" fmla="*/ 967565 w 967565"/>
              <a:gd name="connsiteY5" fmla="*/ 58914 h 73443"/>
              <a:gd name="connsiteX0" fmla="*/ 73644 w 967565"/>
              <a:gd name="connsiteY0" fmla="*/ 36501 h 73414"/>
              <a:gd name="connsiteX1" fmla="*/ 36219 w 967565"/>
              <a:gd name="connsiteY1" fmla="*/ 73396 h 73414"/>
              <a:gd name="connsiteX2" fmla="*/ 0 w 967565"/>
              <a:gd name="connsiteY2" fmla="*/ 37306 h 73414"/>
              <a:gd name="connsiteX3" fmla="*/ 37023 w 967565"/>
              <a:gd name="connsiteY3" fmla="*/ 8 h 73414"/>
              <a:gd name="connsiteX4" fmla="*/ 73467 w 967565"/>
              <a:gd name="connsiteY4" fmla="*/ 36747 h 73414"/>
              <a:gd name="connsiteX5" fmla="*/ 967565 w 967565"/>
              <a:gd name="connsiteY5" fmla="*/ 58885 h 73414"/>
              <a:gd name="connsiteX0" fmla="*/ 73644 w 967565"/>
              <a:gd name="connsiteY0" fmla="*/ 36514 h 73427"/>
              <a:gd name="connsiteX1" fmla="*/ 36219 w 967565"/>
              <a:gd name="connsiteY1" fmla="*/ 73409 h 73427"/>
              <a:gd name="connsiteX2" fmla="*/ 0 w 967565"/>
              <a:gd name="connsiteY2" fmla="*/ 37319 h 73427"/>
              <a:gd name="connsiteX3" fmla="*/ 37023 w 967565"/>
              <a:gd name="connsiteY3" fmla="*/ 21 h 73427"/>
              <a:gd name="connsiteX4" fmla="*/ 73467 w 967565"/>
              <a:gd name="connsiteY4" fmla="*/ 36760 h 73427"/>
              <a:gd name="connsiteX5" fmla="*/ 967565 w 967565"/>
              <a:gd name="connsiteY5" fmla="*/ 58898 h 73427"/>
              <a:gd name="connsiteX0" fmla="*/ 73644 w 967565"/>
              <a:gd name="connsiteY0" fmla="*/ 36509 h 73422"/>
              <a:gd name="connsiteX1" fmla="*/ 36219 w 967565"/>
              <a:gd name="connsiteY1" fmla="*/ 73404 h 73422"/>
              <a:gd name="connsiteX2" fmla="*/ 0 w 967565"/>
              <a:gd name="connsiteY2" fmla="*/ 37314 h 73422"/>
              <a:gd name="connsiteX3" fmla="*/ 37023 w 967565"/>
              <a:gd name="connsiteY3" fmla="*/ 16 h 73422"/>
              <a:gd name="connsiteX4" fmla="*/ 73467 w 967565"/>
              <a:gd name="connsiteY4" fmla="*/ 36755 h 73422"/>
              <a:gd name="connsiteX5" fmla="*/ 967565 w 967565"/>
              <a:gd name="connsiteY5" fmla="*/ 58893 h 73422"/>
              <a:gd name="connsiteX0" fmla="*/ 73644 w 967565"/>
              <a:gd name="connsiteY0" fmla="*/ 36509 h 73422"/>
              <a:gd name="connsiteX1" fmla="*/ 36219 w 967565"/>
              <a:gd name="connsiteY1" fmla="*/ 73404 h 73422"/>
              <a:gd name="connsiteX2" fmla="*/ 0 w 967565"/>
              <a:gd name="connsiteY2" fmla="*/ 37314 h 73422"/>
              <a:gd name="connsiteX3" fmla="*/ 37023 w 967565"/>
              <a:gd name="connsiteY3" fmla="*/ 16 h 73422"/>
              <a:gd name="connsiteX4" fmla="*/ 73467 w 967565"/>
              <a:gd name="connsiteY4" fmla="*/ 36755 h 73422"/>
              <a:gd name="connsiteX5" fmla="*/ 967565 w 967565"/>
              <a:gd name="connsiteY5" fmla="*/ 58893 h 73422"/>
              <a:gd name="connsiteX0" fmla="*/ 73644 w 967565"/>
              <a:gd name="connsiteY0" fmla="*/ 36509 h 73404"/>
              <a:gd name="connsiteX1" fmla="*/ 36219 w 967565"/>
              <a:gd name="connsiteY1" fmla="*/ 73404 h 73404"/>
              <a:gd name="connsiteX2" fmla="*/ 0 w 967565"/>
              <a:gd name="connsiteY2" fmla="*/ 37314 h 73404"/>
              <a:gd name="connsiteX3" fmla="*/ 37023 w 967565"/>
              <a:gd name="connsiteY3" fmla="*/ 16 h 73404"/>
              <a:gd name="connsiteX4" fmla="*/ 73467 w 967565"/>
              <a:gd name="connsiteY4" fmla="*/ 36755 h 73404"/>
              <a:gd name="connsiteX5" fmla="*/ 967565 w 967565"/>
              <a:gd name="connsiteY5" fmla="*/ 58893 h 73404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1 h 73442"/>
              <a:gd name="connsiteX1" fmla="*/ 36219 w 967565"/>
              <a:gd name="connsiteY1" fmla="*/ 73396 h 73442"/>
              <a:gd name="connsiteX2" fmla="*/ 0 w 967565"/>
              <a:gd name="connsiteY2" fmla="*/ 37306 h 73442"/>
              <a:gd name="connsiteX3" fmla="*/ 37023 w 967565"/>
              <a:gd name="connsiteY3" fmla="*/ 8 h 73442"/>
              <a:gd name="connsiteX4" fmla="*/ 73467 w 967565"/>
              <a:gd name="connsiteY4" fmla="*/ 36747 h 73442"/>
              <a:gd name="connsiteX5" fmla="*/ 967565 w 967565"/>
              <a:gd name="connsiteY5" fmla="*/ 58885 h 73442"/>
              <a:gd name="connsiteX0" fmla="*/ 73644 w 967565"/>
              <a:gd name="connsiteY0" fmla="*/ 36501 h 73442"/>
              <a:gd name="connsiteX1" fmla="*/ 36219 w 967565"/>
              <a:gd name="connsiteY1" fmla="*/ 73396 h 73442"/>
              <a:gd name="connsiteX2" fmla="*/ 0 w 967565"/>
              <a:gd name="connsiteY2" fmla="*/ 37306 h 73442"/>
              <a:gd name="connsiteX3" fmla="*/ 37023 w 967565"/>
              <a:gd name="connsiteY3" fmla="*/ 8 h 73442"/>
              <a:gd name="connsiteX4" fmla="*/ 73467 w 967565"/>
              <a:gd name="connsiteY4" fmla="*/ 36747 h 73442"/>
              <a:gd name="connsiteX5" fmla="*/ 967565 w 967565"/>
              <a:gd name="connsiteY5" fmla="*/ 58885 h 73442"/>
              <a:gd name="connsiteX0" fmla="*/ 73644 w 967565"/>
              <a:gd name="connsiteY0" fmla="*/ 36501 h 73442"/>
              <a:gd name="connsiteX1" fmla="*/ 36219 w 967565"/>
              <a:gd name="connsiteY1" fmla="*/ 73396 h 73442"/>
              <a:gd name="connsiteX2" fmla="*/ 0 w 967565"/>
              <a:gd name="connsiteY2" fmla="*/ 37306 h 73442"/>
              <a:gd name="connsiteX3" fmla="*/ 37023 w 967565"/>
              <a:gd name="connsiteY3" fmla="*/ 8 h 73442"/>
              <a:gd name="connsiteX4" fmla="*/ 72260 w 967565"/>
              <a:gd name="connsiteY4" fmla="*/ 36345 h 73442"/>
              <a:gd name="connsiteX5" fmla="*/ 967565 w 967565"/>
              <a:gd name="connsiteY5" fmla="*/ 58885 h 73442"/>
              <a:gd name="connsiteX0" fmla="*/ 73644 w 967565"/>
              <a:gd name="connsiteY0" fmla="*/ 36501 h 73396"/>
              <a:gd name="connsiteX1" fmla="*/ 36219 w 967565"/>
              <a:gd name="connsiteY1" fmla="*/ 73396 h 73396"/>
              <a:gd name="connsiteX2" fmla="*/ 0 w 967565"/>
              <a:gd name="connsiteY2" fmla="*/ 37306 h 73396"/>
              <a:gd name="connsiteX3" fmla="*/ 37023 w 967565"/>
              <a:gd name="connsiteY3" fmla="*/ 8 h 73396"/>
              <a:gd name="connsiteX4" fmla="*/ 72260 w 967565"/>
              <a:gd name="connsiteY4" fmla="*/ 36345 h 73396"/>
              <a:gd name="connsiteX5" fmla="*/ 967565 w 967565"/>
              <a:gd name="connsiteY5" fmla="*/ 58885 h 73396"/>
              <a:gd name="connsiteX0" fmla="*/ 73644 w 967565"/>
              <a:gd name="connsiteY0" fmla="*/ 36501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2260 w 967565"/>
              <a:gd name="connsiteY4" fmla="*/ 36345 h 73399"/>
              <a:gd name="connsiteX5" fmla="*/ 967565 w 967565"/>
              <a:gd name="connsiteY5" fmla="*/ 58885 h 73399"/>
              <a:gd name="connsiteX0" fmla="*/ 71632 w 967565"/>
              <a:gd name="connsiteY0" fmla="*/ 36903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2260 w 967565"/>
              <a:gd name="connsiteY4" fmla="*/ 36345 h 73399"/>
              <a:gd name="connsiteX5" fmla="*/ 967565 w 967565"/>
              <a:gd name="connsiteY5" fmla="*/ 58885 h 73399"/>
              <a:gd name="connsiteX0" fmla="*/ 71632 w 967565"/>
              <a:gd name="connsiteY0" fmla="*/ 36903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2260 w 967565"/>
              <a:gd name="connsiteY4" fmla="*/ 36345 h 73399"/>
              <a:gd name="connsiteX5" fmla="*/ 967565 w 967565"/>
              <a:gd name="connsiteY5" fmla="*/ 58885 h 73399"/>
              <a:gd name="connsiteX0" fmla="*/ 71632 w 967565"/>
              <a:gd name="connsiteY0" fmla="*/ 36903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2260 w 967565"/>
              <a:gd name="connsiteY4" fmla="*/ 36345 h 73398"/>
              <a:gd name="connsiteX5" fmla="*/ 967565 w 967565"/>
              <a:gd name="connsiteY5" fmla="*/ 58885 h 73398"/>
              <a:gd name="connsiteX0" fmla="*/ 71632 w 967565"/>
              <a:gd name="connsiteY0" fmla="*/ 36903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4448 w 967565"/>
              <a:gd name="connsiteY0" fmla="*/ 45352 h 73400"/>
              <a:gd name="connsiteX1" fmla="*/ 36219 w 967565"/>
              <a:gd name="connsiteY1" fmla="*/ 73396 h 73400"/>
              <a:gd name="connsiteX2" fmla="*/ 0 w 967565"/>
              <a:gd name="connsiteY2" fmla="*/ 37306 h 73400"/>
              <a:gd name="connsiteX3" fmla="*/ 37023 w 967565"/>
              <a:gd name="connsiteY3" fmla="*/ 8 h 73400"/>
              <a:gd name="connsiteX4" fmla="*/ 73065 w 967565"/>
              <a:gd name="connsiteY4" fmla="*/ 35540 h 73400"/>
              <a:gd name="connsiteX5" fmla="*/ 967565 w 967565"/>
              <a:gd name="connsiteY5" fmla="*/ 58885 h 73400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3065 w 967565"/>
              <a:gd name="connsiteY4" fmla="*/ 35540 h 73399"/>
              <a:gd name="connsiteX5" fmla="*/ 967565 w 967565"/>
              <a:gd name="connsiteY5" fmla="*/ 58885 h 73399"/>
              <a:gd name="connsiteX0" fmla="*/ 72839 w 967565"/>
              <a:gd name="connsiteY0" fmla="*/ 35294 h 73400"/>
              <a:gd name="connsiteX1" fmla="*/ 36219 w 967565"/>
              <a:gd name="connsiteY1" fmla="*/ 73396 h 73400"/>
              <a:gd name="connsiteX2" fmla="*/ 0 w 967565"/>
              <a:gd name="connsiteY2" fmla="*/ 37306 h 73400"/>
              <a:gd name="connsiteX3" fmla="*/ 37023 w 967565"/>
              <a:gd name="connsiteY3" fmla="*/ 8 h 73400"/>
              <a:gd name="connsiteX4" fmla="*/ 73065 w 967565"/>
              <a:gd name="connsiteY4" fmla="*/ 35540 h 73400"/>
              <a:gd name="connsiteX5" fmla="*/ 967565 w 967565"/>
              <a:gd name="connsiteY5" fmla="*/ 58885 h 73400"/>
              <a:gd name="connsiteX0" fmla="*/ 72839 w 967565"/>
              <a:gd name="connsiteY0" fmla="*/ 35294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3065 w 967565"/>
              <a:gd name="connsiteY4" fmla="*/ 35540 h 73399"/>
              <a:gd name="connsiteX5" fmla="*/ 967565 w 967565"/>
              <a:gd name="connsiteY5" fmla="*/ 58885 h 73399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7023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5816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5816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5816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1300939"/>
              <a:gd name="connsiteY0" fmla="*/ 35294 h 73398"/>
              <a:gd name="connsiteX1" fmla="*/ 36219 w 1300939"/>
              <a:gd name="connsiteY1" fmla="*/ 73396 h 73398"/>
              <a:gd name="connsiteX2" fmla="*/ 0 w 1300939"/>
              <a:gd name="connsiteY2" fmla="*/ 37306 h 73398"/>
              <a:gd name="connsiteX3" fmla="*/ 35816 w 1300939"/>
              <a:gd name="connsiteY3" fmla="*/ 8 h 73398"/>
              <a:gd name="connsiteX4" fmla="*/ 73065 w 1300939"/>
              <a:gd name="connsiteY4" fmla="*/ 35540 h 73398"/>
              <a:gd name="connsiteX5" fmla="*/ 1300939 w 1300939"/>
              <a:gd name="connsiteY5" fmla="*/ 65360 h 73398"/>
              <a:gd name="connsiteX0" fmla="*/ 72839 w 1745944"/>
              <a:gd name="connsiteY0" fmla="*/ 35294 h 73398"/>
              <a:gd name="connsiteX1" fmla="*/ 36219 w 1745944"/>
              <a:gd name="connsiteY1" fmla="*/ 73396 h 73398"/>
              <a:gd name="connsiteX2" fmla="*/ 0 w 1745944"/>
              <a:gd name="connsiteY2" fmla="*/ 37306 h 73398"/>
              <a:gd name="connsiteX3" fmla="*/ 35816 w 1745944"/>
              <a:gd name="connsiteY3" fmla="*/ 8 h 73398"/>
              <a:gd name="connsiteX4" fmla="*/ 73065 w 1745944"/>
              <a:gd name="connsiteY4" fmla="*/ 35540 h 73398"/>
              <a:gd name="connsiteX5" fmla="*/ 1745944 w 1745944"/>
              <a:gd name="connsiteY5" fmla="*/ 52049 h 73398"/>
              <a:gd name="connsiteX0" fmla="*/ 72839 w 2995888"/>
              <a:gd name="connsiteY0" fmla="*/ 35294 h 109067"/>
              <a:gd name="connsiteX1" fmla="*/ 36219 w 2995888"/>
              <a:gd name="connsiteY1" fmla="*/ 73396 h 109067"/>
              <a:gd name="connsiteX2" fmla="*/ 0 w 2995888"/>
              <a:gd name="connsiteY2" fmla="*/ 37306 h 109067"/>
              <a:gd name="connsiteX3" fmla="*/ 35816 w 2995888"/>
              <a:gd name="connsiteY3" fmla="*/ 8 h 109067"/>
              <a:gd name="connsiteX4" fmla="*/ 73065 w 2995888"/>
              <a:gd name="connsiteY4" fmla="*/ 35540 h 109067"/>
              <a:gd name="connsiteX5" fmla="*/ 2995888 w 2995888"/>
              <a:gd name="connsiteY5" fmla="*/ 109067 h 109067"/>
              <a:gd name="connsiteX0" fmla="*/ 72839 w 4440867"/>
              <a:gd name="connsiteY0" fmla="*/ 35294 h 107831"/>
              <a:gd name="connsiteX1" fmla="*/ 36219 w 4440867"/>
              <a:gd name="connsiteY1" fmla="*/ 73396 h 107831"/>
              <a:gd name="connsiteX2" fmla="*/ 0 w 4440867"/>
              <a:gd name="connsiteY2" fmla="*/ 37306 h 107831"/>
              <a:gd name="connsiteX3" fmla="*/ 35816 w 4440867"/>
              <a:gd name="connsiteY3" fmla="*/ 8 h 107831"/>
              <a:gd name="connsiteX4" fmla="*/ 73065 w 4440867"/>
              <a:gd name="connsiteY4" fmla="*/ 35540 h 107831"/>
              <a:gd name="connsiteX5" fmla="*/ 4440867 w 4440867"/>
              <a:gd name="connsiteY5" fmla="*/ 107831 h 107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40867" h="107831">
                <a:moveTo>
                  <a:pt x="72839" y="35294"/>
                </a:moveTo>
                <a:cubicBezTo>
                  <a:pt x="74850" y="55852"/>
                  <a:pt x="56538" y="73664"/>
                  <a:pt x="36219" y="73396"/>
                </a:cubicBezTo>
                <a:cubicBezTo>
                  <a:pt x="17508" y="72725"/>
                  <a:pt x="1073" y="59595"/>
                  <a:pt x="0" y="37306"/>
                </a:cubicBezTo>
                <a:cubicBezTo>
                  <a:pt x="536" y="8578"/>
                  <a:pt x="23974" y="-302"/>
                  <a:pt x="35816" y="8"/>
                </a:cubicBezTo>
                <a:cubicBezTo>
                  <a:pt x="50071" y="-85"/>
                  <a:pt x="72032" y="9592"/>
                  <a:pt x="73065" y="35540"/>
                </a:cubicBezTo>
                <a:lnTo>
                  <a:pt x="4440867" y="107831"/>
                </a:lnTo>
              </a:path>
            </a:pathLst>
          </a:custGeom>
          <a:solidFill>
            <a:schemeClr val="accent2"/>
          </a:solidFill>
          <a:ln w="22225">
            <a:solidFill>
              <a:schemeClr val="accent2"/>
            </a:solidFill>
            <a:miter lim="800000"/>
          </a:ln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                     </a:t>
            </a:r>
          </a:p>
        </p:txBody>
      </p:sp>
      <p:sp>
        <p:nvSpPr>
          <p:cNvPr id="50" name="Textplatzhalter 3"/>
          <p:cNvSpPr>
            <a:spLocks noGrp="1" noChangeAspect="1"/>
          </p:cNvSpPr>
          <p:nvPr>
            <p:ph type="body" sz="quarter" idx="62" hasCustomPrompt="1"/>
          </p:nvPr>
        </p:nvSpPr>
        <p:spPr bwMode="white">
          <a:xfrm rot="13889278">
            <a:off x="4708703" y="2520680"/>
            <a:ext cx="1284521" cy="54000"/>
          </a:xfrm>
          <a:custGeom>
            <a:avLst/>
            <a:gdLst>
              <a:gd name="connsiteX0" fmla="*/ 0 w 73241"/>
              <a:gd name="connsiteY0" fmla="*/ 36493 h 72986"/>
              <a:gd name="connsiteX1" fmla="*/ 36621 w 73241"/>
              <a:gd name="connsiteY1" fmla="*/ 0 h 72986"/>
              <a:gd name="connsiteX2" fmla="*/ 73242 w 73241"/>
              <a:gd name="connsiteY2" fmla="*/ 36493 h 72986"/>
              <a:gd name="connsiteX3" fmla="*/ 36621 w 73241"/>
              <a:gd name="connsiteY3" fmla="*/ 72986 h 72986"/>
              <a:gd name="connsiteX4" fmla="*/ 0 w 73241"/>
              <a:gd name="connsiteY4" fmla="*/ 36493 h 72986"/>
              <a:gd name="connsiteX0" fmla="*/ 73242 w 164682"/>
              <a:gd name="connsiteY0" fmla="*/ 36493 h 127933"/>
              <a:gd name="connsiteX1" fmla="*/ 36621 w 164682"/>
              <a:gd name="connsiteY1" fmla="*/ 72986 h 127933"/>
              <a:gd name="connsiteX2" fmla="*/ 0 w 164682"/>
              <a:gd name="connsiteY2" fmla="*/ 36493 h 127933"/>
              <a:gd name="connsiteX3" fmla="*/ 36621 w 164682"/>
              <a:gd name="connsiteY3" fmla="*/ 0 h 127933"/>
              <a:gd name="connsiteX4" fmla="*/ 164682 w 164682"/>
              <a:gd name="connsiteY4" fmla="*/ 127933 h 127933"/>
              <a:gd name="connsiteX0" fmla="*/ 119683 w 1020748"/>
              <a:gd name="connsiteY0" fmla="*/ 65383 h 101876"/>
              <a:gd name="connsiteX1" fmla="*/ 83062 w 1020748"/>
              <a:gd name="connsiteY1" fmla="*/ 101876 h 101876"/>
              <a:gd name="connsiteX2" fmla="*/ 46441 w 1020748"/>
              <a:gd name="connsiteY2" fmla="*/ 65383 h 101876"/>
              <a:gd name="connsiteX3" fmla="*/ 83062 w 1020748"/>
              <a:gd name="connsiteY3" fmla="*/ 28890 h 101876"/>
              <a:gd name="connsiteX4" fmla="*/ 1020748 w 1020748"/>
              <a:gd name="connsiteY4" fmla="*/ 59192 h 101876"/>
              <a:gd name="connsiteX0" fmla="*/ 73242 w 974307"/>
              <a:gd name="connsiteY0" fmla="*/ 66817 h 103310"/>
              <a:gd name="connsiteX1" fmla="*/ 36621 w 974307"/>
              <a:gd name="connsiteY1" fmla="*/ 103310 h 103310"/>
              <a:gd name="connsiteX2" fmla="*/ 0 w 974307"/>
              <a:gd name="connsiteY2" fmla="*/ 66817 h 103310"/>
              <a:gd name="connsiteX3" fmla="*/ 36621 w 974307"/>
              <a:gd name="connsiteY3" fmla="*/ 30324 h 103310"/>
              <a:gd name="connsiteX4" fmla="*/ 974307 w 974307"/>
              <a:gd name="connsiteY4" fmla="*/ 60626 h 103310"/>
              <a:gd name="connsiteX0" fmla="*/ 73242 w 974307"/>
              <a:gd name="connsiteY0" fmla="*/ 42200 h 78693"/>
              <a:gd name="connsiteX1" fmla="*/ 36621 w 974307"/>
              <a:gd name="connsiteY1" fmla="*/ 78693 h 78693"/>
              <a:gd name="connsiteX2" fmla="*/ 0 w 974307"/>
              <a:gd name="connsiteY2" fmla="*/ 42200 h 78693"/>
              <a:gd name="connsiteX3" fmla="*/ 36621 w 974307"/>
              <a:gd name="connsiteY3" fmla="*/ 5707 h 78693"/>
              <a:gd name="connsiteX4" fmla="*/ 80240 w 974307"/>
              <a:gd name="connsiteY4" fmla="*/ 3172 h 78693"/>
              <a:gd name="connsiteX5" fmla="*/ 974307 w 974307"/>
              <a:gd name="connsiteY5" fmla="*/ 36009 h 78693"/>
              <a:gd name="connsiteX0" fmla="*/ 75441 w 976506"/>
              <a:gd name="connsiteY0" fmla="*/ 36496 h 72989"/>
              <a:gd name="connsiteX1" fmla="*/ 38820 w 976506"/>
              <a:gd name="connsiteY1" fmla="*/ 72989 h 72989"/>
              <a:gd name="connsiteX2" fmla="*/ 2199 w 976506"/>
              <a:gd name="connsiteY2" fmla="*/ 36496 h 72989"/>
              <a:gd name="connsiteX3" fmla="*/ 38820 w 976506"/>
              <a:gd name="connsiteY3" fmla="*/ 3 h 72989"/>
              <a:gd name="connsiteX4" fmla="*/ 77677 w 976506"/>
              <a:gd name="connsiteY4" fmla="*/ 37949 h 72989"/>
              <a:gd name="connsiteX5" fmla="*/ 976506 w 976506"/>
              <a:gd name="connsiteY5" fmla="*/ 30305 h 72989"/>
              <a:gd name="connsiteX0" fmla="*/ 73242 w 974307"/>
              <a:gd name="connsiteY0" fmla="*/ 37247 h 73740"/>
              <a:gd name="connsiteX1" fmla="*/ 36621 w 974307"/>
              <a:gd name="connsiteY1" fmla="*/ 73740 h 73740"/>
              <a:gd name="connsiteX2" fmla="*/ 0 w 974307"/>
              <a:gd name="connsiteY2" fmla="*/ 37247 h 73740"/>
              <a:gd name="connsiteX3" fmla="*/ 36621 w 974307"/>
              <a:gd name="connsiteY3" fmla="*/ 754 h 73740"/>
              <a:gd name="connsiteX4" fmla="*/ 75478 w 974307"/>
              <a:gd name="connsiteY4" fmla="*/ 38700 h 73740"/>
              <a:gd name="connsiteX5" fmla="*/ 974307 w 974307"/>
              <a:gd name="connsiteY5" fmla="*/ 31056 h 73740"/>
              <a:gd name="connsiteX0" fmla="*/ 73242 w 974307"/>
              <a:gd name="connsiteY0" fmla="*/ 37247 h 73740"/>
              <a:gd name="connsiteX1" fmla="*/ 36621 w 974307"/>
              <a:gd name="connsiteY1" fmla="*/ 73740 h 73740"/>
              <a:gd name="connsiteX2" fmla="*/ 0 w 974307"/>
              <a:gd name="connsiteY2" fmla="*/ 37247 h 73740"/>
              <a:gd name="connsiteX3" fmla="*/ 36621 w 974307"/>
              <a:gd name="connsiteY3" fmla="*/ 754 h 73740"/>
              <a:gd name="connsiteX4" fmla="*/ 75478 w 974307"/>
              <a:gd name="connsiteY4" fmla="*/ 38700 h 73740"/>
              <a:gd name="connsiteX5" fmla="*/ 974307 w 974307"/>
              <a:gd name="connsiteY5" fmla="*/ 31056 h 73740"/>
              <a:gd name="connsiteX0" fmla="*/ 73242 w 974307"/>
              <a:gd name="connsiteY0" fmla="*/ 37247 h 73740"/>
              <a:gd name="connsiteX1" fmla="*/ 36621 w 974307"/>
              <a:gd name="connsiteY1" fmla="*/ 73740 h 73740"/>
              <a:gd name="connsiteX2" fmla="*/ 0 w 974307"/>
              <a:gd name="connsiteY2" fmla="*/ 37247 h 73740"/>
              <a:gd name="connsiteX3" fmla="*/ 36621 w 974307"/>
              <a:gd name="connsiteY3" fmla="*/ 754 h 73740"/>
              <a:gd name="connsiteX4" fmla="*/ 75478 w 974307"/>
              <a:gd name="connsiteY4" fmla="*/ 38700 h 73740"/>
              <a:gd name="connsiteX5" fmla="*/ 974307 w 974307"/>
              <a:gd name="connsiteY5" fmla="*/ 31056 h 73740"/>
              <a:gd name="connsiteX0" fmla="*/ 73242 w 974307"/>
              <a:gd name="connsiteY0" fmla="*/ 36496 h 72989"/>
              <a:gd name="connsiteX1" fmla="*/ 36621 w 974307"/>
              <a:gd name="connsiteY1" fmla="*/ 72989 h 72989"/>
              <a:gd name="connsiteX2" fmla="*/ 0 w 974307"/>
              <a:gd name="connsiteY2" fmla="*/ 36496 h 72989"/>
              <a:gd name="connsiteX3" fmla="*/ 36621 w 974307"/>
              <a:gd name="connsiteY3" fmla="*/ 3 h 72989"/>
              <a:gd name="connsiteX4" fmla="*/ 75478 w 974307"/>
              <a:gd name="connsiteY4" fmla="*/ 37949 h 72989"/>
              <a:gd name="connsiteX5" fmla="*/ 974307 w 974307"/>
              <a:gd name="connsiteY5" fmla="*/ 30305 h 72989"/>
              <a:gd name="connsiteX0" fmla="*/ 73242 w 967163"/>
              <a:gd name="connsiteY0" fmla="*/ 36496 h 72989"/>
              <a:gd name="connsiteX1" fmla="*/ 36621 w 967163"/>
              <a:gd name="connsiteY1" fmla="*/ 72989 h 72989"/>
              <a:gd name="connsiteX2" fmla="*/ 0 w 967163"/>
              <a:gd name="connsiteY2" fmla="*/ 36496 h 72989"/>
              <a:gd name="connsiteX3" fmla="*/ 36621 w 967163"/>
              <a:gd name="connsiteY3" fmla="*/ 3 h 72989"/>
              <a:gd name="connsiteX4" fmla="*/ 75478 w 967163"/>
              <a:gd name="connsiteY4" fmla="*/ 37949 h 72989"/>
              <a:gd name="connsiteX5" fmla="*/ 967163 w 967163"/>
              <a:gd name="connsiteY5" fmla="*/ 49355 h 72989"/>
              <a:gd name="connsiteX0" fmla="*/ 73242 w 967163"/>
              <a:gd name="connsiteY0" fmla="*/ 36496 h 72989"/>
              <a:gd name="connsiteX1" fmla="*/ 36621 w 967163"/>
              <a:gd name="connsiteY1" fmla="*/ 72989 h 72989"/>
              <a:gd name="connsiteX2" fmla="*/ 0 w 967163"/>
              <a:gd name="connsiteY2" fmla="*/ 36496 h 72989"/>
              <a:gd name="connsiteX3" fmla="*/ 36621 w 967163"/>
              <a:gd name="connsiteY3" fmla="*/ 3 h 72989"/>
              <a:gd name="connsiteX4" fmla="*/ 75478 w 967163"/>
              <a:gd name="connsiteY4" fmla="*/ 37949 h 72989"/>
              <a:gd name="connsiteX5" fmla="*/ 967163 w 967163"/>
              <a:gd name="connsiteY5" fmla="*/ 58880 h 72989"/>
              <a:gd name="connsiteX0" fmla="*/ 73242 w 967163"/>
              <a:gd name="connsiteY0" fmla="*/ 36516 h 73009"/>
              <a:gd name="connsiteX1" fmla="*/ 36621 w 967163"/>
              <a:gd name="connsiteY1" fmla="*/ 73009 h 73009"/>
              <a:gd name="connsiteX2" fmla="*/ 0 w 967163"/>
              <a:gd name="connsiteY2" fmla="*/ 36516 h 73009"/>
              <a:gd name="connsiteX3" fmla="*/ 36621 w 967163"/>
              <a:gd name="connsiteY3" fmla="*/ 23 h 73009"/>
              <a:gd name="connsiteX4" fmla="*/ 72662 w 967163"/>
              <a:gd name="connsiteY4" fmla="*/ 35555 h 73009"/>
              <a:gd name="connsiteX5" fmla="*/ 967163 w 967163"/>
              <a:gd name="connsiteY5" fmla="*/ 58900 h 73009"/>
              <a:gd name="connsiteX0" fmla="*/ 73242 w 967163"/>
              <a:gd name="connsiteY0" fmla="*/ 37354 h 73847"/>
              <a:gd name="connsiteX1" fmla="*/ 36621 w 967163"/>
              <a:gd name="connsiteY1" fmla="*/ 73847 h 73847"/>
              <a:gd name="connsiteX2" fmla="*/ 0 w 967163"/>
              <a:gd name="connsiteY2" fmla="*/ 37354 h 73847"/>
              <a:gd name="connsiteX3" fmla="*/ 36621 w 967163"/>
              <a:gd name="connsiteY3" fmla="*/ 861 h 73847"/>
              <a:gd name="connsiteX4" fmla="*/ 75076 w 967163"/>
              <a:gd name="connsiteY4" fmla="*/ 30760 h 73847"/>
              <a:gd name="connsiteX5" fmla="*/ 967163 w 967163"/>
              <a:gd name="connsiteY5" fmla="*/ 59738 h 73847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467 w 967163"/>
              <a:gd name="connsiteY4" fmla="*/ 36337 h 72987"/>
              <a:gd name="connsiteX5" fmla="*/ 967163 w 967163"/>
              <a:gd name="connsiteY5" fmla="*/ 58878 h 72987"/>
              <a:gd name="connsiteX0" fmla="*/ 73242 w 967163"/>
              <a:gd name="connsiteY0" fmla="*/ 38590 h 75083"/>
              <a:gd name="connsiteX1" fmla="*/ 36621 w 967163"/>
              <a:gd name="connsiteY1" fmla="*/ 75083 h 75083"/>
              <a:gd name="connsiteX2" fmla="*/ 0 w 967163"/>
              <a:gd name="connsiteY2" fmla="*/ 38590 h 75083"/>
              <a:gd name="connsiteX3" fmla="*/ 36621 w 967163"/>
              <a:gd name="connsiteY3" fmla="*/ 2097 h 75083"/>
              <a:gd name="connsiteX4" fmla="*/ 78295 w 967163"/>
              <a:gd name="connsiteY4" fmla="*/ 27973 h 75083"/>
              <a:gd name="connsiteX5" fmla="*/ 967163 w 967163"/>
              <a:gd name="connsiteY5" fmla="*/ 60974 h 75083"/>
              <a:gd name="connsiteX0" fmla="*/ 73242 w 967163"/>
              <a:gd name="connsiteY0" fmla="*/ 36517 h 73010"/>
              <a:gd name="connsiteX1" fmla="*/ 36621 w 967163"/>
              <a:gd name="connsiteY1" fmla="*/ 73010 h 73010"/>
              <a:gd name="connsiteX2" fmla="*/ 0 w 967163"/>
              <a:gd name="connsiteY2" fmla="*/ 36517 h 73010"/>
              <a:gd name="connsiteX3" fmla="*/ 36621 w 967163"/>
              <a:gd name="connsiteY3" fmla="*/ 24 h 73010"/>
              <a:gd name="connsiteX4" fmla="*/ 73467 w 967163"/>
              <a:gd name="connsiteY4" fmla="*/ 35556 h 73010"/>
              <a:gd name="connsiteX5" fmla="*/ 967163 w 967163"/>
              <a:gd name="connsiteY5" fmla="*/ 58901 h 73010"/>
              <a:gd name="connsiteX0" fmla="*/ 73242 w 967163"/>
              <a:gd name="connsiteY0" fmla="*/ 37791 h 74284"/>
              <a:gd name="connsiteX1" fmla="*/ 36621 w 967163"/>
              <a:gd name="connsiteY1" fmla="*/ 74284 h 74284"/>
              <a:gd name="connsiteX2" fmla="*/ 0 w 967163"/>
              <a:gd name="connsiteY2" fmla="*/ 37791 h 74284"/>
              <a:gd name="connsiteX3" fmla="*/ 36621 w 967163"/>
              <a:gd name="connsiteY3" fmla="*/ 1298 h 74284"/>
              <a:gd name="connsiteX4" fmla="*/ 77088 w 967163"/>
              <a:gd name="connsiteY4" fmla="*/ 29588 h 74284"/>
              <a:gd name="connsiteX5" fmla="*/ 967163 w 967163"/>
              <a:gd name="connsiteY5" fmla="*/ 60175 h 74284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065 w 967163"/>
              <a:gd name="connsiteY4" fmla="*/ 36740 h 72987"/>
              <a:gd name="connsiteX5" fmla="*/ 967163 w 967163"/>
              <a:gd name="connsiteY5" fmla="*/ 58878 h 72987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065 w 967163"/>
              <a:gd name="connsiteY4" fmla="*/ 36740 h 72987"/>
              <a:gd name="connsiteX5" fmla="*/ 967163 w 967163"/>
              <a:gd name="connsiteY5" fmla="*/ 58878 h 72987"/>
              <a:gd name="connsiteX0" fmla="*/ 71230 w 965151"/>
              <a:gd name="connsiteY0" fmla="*/ 36494 h 72987"/>
              <a:gd name="connsiteX1" fmla="*/ 34609 w 965151"/>
              <a:gd name="connsiteY1" fmla="*/ 72987 h 72987"/>
              <a:gd name="connsiteX2" fmla="*/ 0 w 965151"/>
              <a:gd name="connsiteY2" fmla="*/ 36494 h 72987"/>
              <a:gd name="connsiteX3" fmla="*/ 34609 w 965151"/>
              <a:gd name="connsiteY3" fmla="*/ 1 h 72987"/>
              <a:gd name="connsiteX4" fmla="*/ 71053 w 965151"/>
              <a:gd name="connsiteY4" fmla="*/ 36740 h 72987"/>
              <a:gd name="connsiteX5" fmla="*/ 965151 w 965151"/>
              <a:gd name="connsiteY5" fmla="*/ 58878 h 72987"/>
              <a:gd name="connsiteX0" fmla="*/ 75656 w 969577"/>
              <a:gd name="connsiteY0" fmla="*/ 36494 h 72987"/>
              <a:gd name="connsiteX1" fmla="*/ 39035 w 969577"/>
              <a:gd name="connsiteY1" fmla="*/ 72987 h 72987"/>
              <a:gd name="connsiteX2" fmla="*/ 0 w 969577"/>
              <a:gd name="connsiteY2" fmla="*/ 36494 h 72987"/>
              <a:gd name="connsiteX3" fmla="*/ 39035 w 969577"/>
              <a:gd name="connsiteY3" fmla="*/ 1 h 72987"/>
              <a:gd name="connsiteX4" fmla="*/ 75479 w 969577"/>
              <a:gd name="connsiteY4" fmla="*/ 36740 h 72987"/>
              <a:gd name="connsiteX5" fmla="*/ 969577 w 969577"/>
              <a:gd name="connsiteY5" fmla="*/ 58878 h 72987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065 w 967163"/>
              <a:gd name="connsiteY4" fmla="*/ 36740 h 72987"/>
              <a:gd name="connsiteX5" fmla="*/ 967163 w 967163"/>
              <a:gd name="connsiteY5" fmla="*/ 58878 h 72987"/>
              <a:gd name="connsiteX0" fmla="*/ 73244 w 967165"/>
              <a:gd name="connsiteY0" fmla="*/ 36494 h 77412"/>
              <a:gd name="connsiteX1" fmla="*/ 35014 w 967165"/>
              <a:gd name="connsiteY1" fmla="*/ 77412 h 77412"/>
              <a:gd name="connsiteX2" fmla="*/ 2 w 967165"/>
              <a:gd name="connsiteY2" fmla="*/ 36494 h 77412"/>
              <a:gd name="connsiteX3" fmla="*/ 36623 w 967165"/>
              <a:gd name="connsiteY3" fmla="*/ 1 h 77412"/>
              <a:gd name="connsiteX4" fmla="*/ 73067 w 967165"/>
              <a:gd name="connsiteY4" fmla="*/ 36740 h 77412"/>
              <a:gd name="connsiteX5" fmla="*/ 967165 w 967165"/>
              <a:gd name="connsiteY5" fmla="*/ 58878 h 77412"/>
              <a:gd name="connsiteX0" fmla="*/ 73243 w 967164"/>
              <a:gd name="connsiteY0" fmla="*/ 36494 h 72986"/>
              <a:gd name="connsiteX1" fmla="*/ 35818 w 967164"/>
              <a:gd name="connsiteY1" fmla="*/ 72986 h 72986"/>
              <a:gd name="connsiteX2" fmla="*/ 1 w 967164"/>
              <a:gd name="connsiteY2" fmla="*/ 36494 h 72986"/>
              <a:gd name="connsiteX3" fmla="*/ 36622 w 967164"/>
              <a:gd name="connsiteY3" fmla="*/ 1 h 72986"/>
              <a:gd name="connsiteX4" fmla="*/ 73066 w 967164"/>
              <a:gd name="connsiteY4" fmla="*/ 36740 h 72986"/>
              <a:gd name="connsiteX5" fmla="*/ 967164 w 967164"/>
              <a:gd name="connsiteY5" fmla="*/ 58878 h 72986"/>
              <a:gd name="connsiteX0" fmla="*/ 73242 w 967163"/>
              <a:gd name="connsiteY0" fmla="*/ 36494 h 75400"/>
              <a:gd name="connsiteX1" fmla="*/ 36622 w 967163"/>
              <a:gd name="connsiteY1" fmla="*/ 75400 h 75400"/>
              <a:gd name="connsiteX2" fmla="*/ 0 w 967163"/>
              <a:gd name="connsiteY2" fmla="*/ 36494 h 75400"/>
              <a:gd name="connsiteX3" fmla="*/ 36621 w 967163"/>
              <a:gd name="connsiteY3" fmla="*/ 1 h 75400"/>
              <a:gd name="connsiteX4" fmla="*/ 73065 w 967163"/>
              <a:gd name="connsiteY4" fmla="*/ 36740 h 75400"/>
              <a:gd name="connsiteX5" fmla="*/ 967163 w 967163"/>
              <a:gd name="connsiteY5" fmla="*/ 58878 h 75400"/>
              <a:gd name="connsiteX0" fmla="*/ 73242 w 967163"/>
              <a:gd name="connsiteY0" fmla="*/ 36494 h 73791"/>
              <a:gd name="connsiteX1" fmla="*/ 35817 w 967163"/>
              <a:gd name="connsiteY1" fmla="*/ 73791 h 73791"/>
              <a:gd name="connsiteX2" fmla="*/ 0 w 967163"/>
              <a:gd name="connsiteY2" fmla="*/ 36494 h 73791"/>
              <a:gd name="connsiteX3" fmla="*/ 36621 w 967163"/>
              <a:gd name="connsiteY3" fmla="*/ 1 h 73791"/>
              <a:gd name="connsiteX4" fmla="*/ 73065 w 967163"/>
              <a:gd name="connsiteY4" fmla="*/ 36740 h 73791"/>
              <a:gd name="connsiteX5" fmla="*/ 967163 w 967163"/>
              <a:gd name="connsiteY5" fmla="*/ 58878 h 73791"/>
              <a:gd name="connsiteX0" fmla="*/ 73242 w 967163"/>
              <a:gd name="connsiteY0" fmla="*/ 36494 h 77814"/>
              <a:gd name="connsiteX1" fmla="*/ 35817 w 967163"/>
              <a:gd name="connsiteY1" fmla="*/ 77814 h 77814"/>
              <a:gd name="connsiteX2" fmla="*/ 0 w 967163"/>
              <a:gd name="connsiteY2" fmla="*/ 36494 h 77814"/>
              <a:gd name="connsiteX3" fmla="*/ 36621 w 967163"/>
              <a:gd name="connsiteY3" fmla="*/ 1 h 77814"/>
              <a:gd name="connsiteX4" fmla="*/ 73065 w 967163"/>
              <a:gd name="connsiteY4" fmla="*/ 36740 h 77814"/>
              <a:gd name="connsiteX5" fmla="*/ 967163 w 967163"/>
              <a:gd name="connsiteY5" fmla="*/ 58878 h 77814"/>
              <a:gd name="connsiteX0" fmla="*/ 73242 w 967163"/>
              <a:gd name="connsiteY0" fmla="*/ 36494 h 73389"/>
              <a:gd name="connsiteX1" fmla="*/ 35817 w 967163"/>
              <a:gd name="connsiteY1" fmla="*/ 73389 h 73389"/>
              <a:gd name="connsiteX2" fmla="*/ 0 w 967163"/>
              <a:gd name="connsiteY2" fmla="*/ 36494 h 73389"/>
              <a:gd name="connsiteX3" fmla="*/ 36621 w 967163"/>
              <a:gd name="connsiteY3" fmla="*/ 1 h 73389"/>
              <a:gd name="connsiteX4" fmla="*/ 73065 w 967163"/>
              <a:gd name="connsiteY4" fmla="*/ 36740 h 73389"/>
              <a:gd name="connsiteX5" fmla="*/ 967163 w 967163"/>
              <a:gd name="connsiteY5" fmla="*/ 58878 h 73389"/>
              <a:gd name="connsiteX0" fmla="*/ 84507 w 978428"/>
              <a:gd name="connsiteY0" fmla="*/ 36495 h 73391"/>
              <a:gd name="connsiteX1" fmla="*/ 47082 w 978428"/>
              <a:gd name="connsiteY1" fmla="*/ 73390 h 73391"/>
              <a:gd name="connsiteX2" fmla="*/ 0 w 978428"/>
              <a:gd name="connsiteY2" fmla="*/ 37702 h 73391"/>
              <a:gd name="connsiteX3" fmla="*/ 47886 w 978428"/>
              <a:gd name="connsiteY3" fmla="*/ 2 h 73391"/>
              <a:gd name="connsiteX4" fmla="*/ 84330 w 978428"/>
              <a:gd name="connsiteY4" fmla="*/ 36741 h 73391"/>
              <a:gd name="connsiteX5" fmla="*/ 978428 w 978428"/>
              <a:gd name="connsiteY5" fmla="*/ 58879 h 73391"/>
              <a:gd name="connsiteX0" fmla="*/ 73645 w 967566"/>
              <a:gd name="connsiteY0" fmla="*/ 36494 h 73389"/>
              <a:gd name="connsiteX1" fmla="*/ 36220 w 967566"/>
              <a:gd name="connsiteY1" fmla="*/ 73389 h 73389"/>
              <a:gd name="connsiteX2" fmla="*/ 1 w 967566"/>
              <a:gd name="connsiteY2" fmla="*/ 37299 h 73389"/>
              <a:gd name="connsiteX3" fmla="*/ 37024 w 967566"/>
              <a:gd name="connsiteY3" fmla="*/ 1 h 73389"/>
              <a:gd name="connsiteX4" fmla="*/ 73468 w 967566"/>
              <a:gd name="connsiteY4" fmla="*/ 36740 h 73389"/>
              <a:gd name="connsiteX5" fmla="*/ 967566 w 967566"/>
              <a:gd name="connsiteY5" fmla="*/ 58878 h 73389"/>
              <a:gd name="connsiteX0" fmla="*/ 93760 w 987681"/>
              <a:gd name="connsiteY0" fmla="*/ 36494 h 73390"/>
              <a:gd name="connsiteX1" fmla="*/ 56335 w 987681"/>
              <a:gd name="connsiteY1" fmla="*/ 73389 h 73390"/>
              <a:gd name="connsiteX2" fmla="*/ 0 w 987681"/>
              <a:gd name="connsiteY2" fmla="*/ 35287 h 73390"/>
              <a:gd name="connsiteX3" fmla="*/ 57139 w 987681"/>
              <a:gd name="connsiteY3" fmla="*/ 1 h 73390"/>
              <a:gd name="connsiteX4" fmla="*/ 93583 w 987681"/>
              <a:gd name="connsiteY4" fmla="*/ 36740 h 73390"/>
              <a:gd name="connsiteX5" fmla="*/ 987681 w 987681"/>
              <a:gd name="connsiteY5" fmla="*/ 58878 h 73390"/>
              <a:gd name="connsiteX0" fmla="*/ 73645 w 967566"/>
              <a:gd name="connsiteY0" fmla="*/ 36494 h 73389"/>
              <a:gd name="connsiteX1" fmla="*/ 36220 w 967566"/>
              <a:gd name="connsiteY1" fmla="*/ 73389 h 73389"/>
              <a:gd name="connsiteX2" fmla="*/ 1 w 967566"/>
              <a:gd name="connsiteY2" fmla="*/ 37299 h 73389"/>
              <a:gd name="connsiteX3" fmla="*/ 37024 w 967566"/>
              <a:gd name="connsiteY3" fmla="*/ 1 h 73389"/>
              <a:gd name="connsiteX4" fmla="*/ 73468 w 967566"/>
              <a:gd name="connsiteY4" fmla="*/ 36740 h 73389"/>
              <a:gd name="connsiteX5" fmla="*/ 967566 w 967566"/>
              <a:gd name="connsiteY5" fmla="*/ 58878 h 73389"/>
              <a:gd name="connsiteX0" fmla="*/ 73652 w 967573"/>
              <a:gd name="connsiteY0" fmla="*/ 36494 h 73390"/>
              <a:gd name="connsiteX1" fmla="*/ 36227 w 967573"/>
              <a:gd name="connsiteY1" fmla="*/ 73389 h 73390"/>
              <a:gd name="connsiteX2" fmla="*/ 8 w 967573"/>
              <a:gd name="connsiteY2" fmla="*/ 37299 h 73390"/>
              <a:gd name="connsiteX3" fmla="*/ 37031 w 967573"/>
              <a:gd name="connsiteY3" fmla="*/ 1 h 73390"/>
              <a:gd name="connsiteX4" fmla="*/ 73475 w 967573"/>
              <a:gd name="connsiteY4" fmla="*/ 36740 h 73390"/>
              <a:gd name="connsiteX5" fmla="*/ 967573 w 967573"/>
              <a:gd name="connsiteY5" fmla="*/ 58878 h 73390"/>
              <a:gd name="connsiteX0" fmla="*/ 73655 w 967576"/>
              <a:gd name="connsiteY0" fmla="*/ 36494 h 73487"/>
              <a:gd name="connsiteX1" fmla="*/ 36230 w 967576"/>
              <a:gd name="connsiteY1" fmla="*/ 73389 h 73487"/>
              <a:gd name="connsiteX2" fmla="*/ 11 w 967576"/>
              <a:gd name="connsiteY2" fmla="*/ 37299 h 73487"/>
              <a:gd name="connsiteX3" fmla="*/ 37034 w 967576"/>
              <a:gd name="connsiteY3" fmla="*/ 1 h 73487"/>
              <a:gd name="connsiteX4" fmla="*/ 73478 w 967576"/>
              <a:gd name="connsiteY4" fmla="*/ 36740 h 73487"/>
              <a:gd name="connsiteX5" fmla="*/ 967576 w 967576"/>
              <a:gd name="connsiteY5" fmla="*/ 58878 h 73487"/>
              <a:gd name="connsiteX0" fmla="*/ 73655 w 967576"/>
              <a:gd name="connsiteY0" fmla="*/ 36494 h 73407"/>
              <a:gd name="connsiteX1" fmla="*/ 36230 w 967576"/>
              <a:gd name="connsiteY1" fmla="*/ 73389 h 73407"/>
              <a:gd name="connsiteX2" fmla="*/ 11 w 967576"/>
              <a:gd name="connsiteY2" fmla="*/ 37299 h 73407"/>
              <a:gd name="connsiteX3" fmla="*/ 37034 w 967576"/>
              <a:gd name="connsiteY3" fmla="*/ 1 h 73407"/>
              <a:gd name="connsiteX4" fmla="*/ 73478 w 967576"/>
              <a:gd name="connsiteY4" fmla="*/ 36740 h 73407"/>
              <a:gd name="connsiteX5" fmla="*/ 967576 w 967576"/>
              <a:gd name="connsiteY5" fmla="*/ 58878 h 73407"/>
              <a:gd name="connsiteX0" fmla="*/ 73676 w 967597"/>
              <a:gd name="connsiteY0" fmla="*/ 36494 h 73407"/>
              <a:gd name="connsiteX1" fmla="*/ 36251 w 967597"/>
              <a:gd name="connsiteY1" fmla="*/ 73389 h 73407"/>
              <a:gd name="connsiteX2" fmla="*/ 32 w 967597"/>
              <a:gd name="connsiteY2" fmla="*/ 37299 h 73407"/>
              <a:gd name="connsiteX3" fmla="*/ 37055 w 967597"/>
              <a:gd name="connsiteY3" fmla="*/ 1 h 73407"/>
              <a:gd name="connsiteX4" fmla="*/ 73499 w 967597"/>
              <a:gd name="connsiteY4" fmla="*/ 36740 h 73407"/>
              <a:gd name="connsiteX5" fmla="*/ 967597 w 967597"/>
              <a:gd name="connsiteY5" fmla="*/ 58878 h 73407"/>
              <a:gd name="connsiteX0" fmla="*/ 73647 w 967568"/>
              <a:gd name="connsiteY0" fmla="*/ 36494 h 73407"/>
              <a:gd name="connsiteX1" fmla="*/ 36222 w 967568"/>
              <a:gd name="connsiteY1" fmla="*/ 73389 h 73407"/>
              <a:gd name="connsiteX2" fmla="*/ 3 w 967568"/>
              <a:gd name="connsiteY2" fmla="*/ 37299 h 73407"/>
              <a:gd name="connsiteX3" fmla="*/ 37026 w 967568"/>
              <a:gd name="connsiteY3" fmla="*/ 1 h 73407"/>
              <a:gd name="connsiteX4" fmla="*/ 73470 w 967568"/>
              <a:gd name="connsiteY4" fmla="*/ 36740 h 73407"/>
              <a:gd name="connsiteX5" fmla="*/ 967568 w 967568"/>
              <a:gd name="connsiteY5" fmla="*/ 58878 h 73407"/>
              <a:gd name="connsiteX0" fmla="*/ 73676 w 967597"/>
              <a:gd name="connsiteY0" fmla="*/ 36494 h 73407"/>
              <a:gd name="connsiteX1" fmla="*/ 36251 w 967597"/>
              <a:gd name="connsiteY1" fmla="*/ 73389 h 73407"/>
              <a:gd name="connsiteX2" fmla="*/ 32 w 967597"/>
              <a:gd name="connsiteY2" fmla="*/ 37299 h 73407"/>
              <a:gd name="connsiteX3" fmla="*/ 37055 w 967597"/>
              <a:gd name="connsiteY3" fmla="*/ 1 h 73407"/>
              <a:gd name="connsiteX4" fmla="*/ 73499 w 967597"/>
              <a:gd name="connsiteY4" fmla="*/ 36740 h 73407"/>
              <a:gd name="connsiteX5" fmla="*/ 967597 w 967597"/>
              <a:gd name="connsiteY5" fmla="*/ 58878 h 73407"/>
              <a:gd name="connsiteX0" fmla="*/ 73658 w 967579"/>
              <a:gd name="connsiteY0" fmla="*/ 36494 h 73407"/>
              <a:gd name="connsiteX1" fmla="*/ 36233 w 967579"/>
              <a:gd name="connsiteY1" fmla="*/ 73389 h 73407"/>
              <a:gd name="connsiteX2" fmla="*/ 14 w 967579"/>
              <a:gd name="connsiteY2" fmla="*/ 37299 h 73407"/>
              <a:gd name="connsiteX3" fmla="*/ 37037 w 967579"/>
              <a:gd name="connsiteY3" fmla="*/ 1 h 73407"/>
              <a:gd name="connsiteX4" fmla="*/ 73481 w 967579"/>
              <a:gd name="connsiteY4" fmla="*/ 36740 h 73407"/>
              <a:gd name="connsiteX5" fmla="*/ 967579 w 967579"/>
              <a:gd name="connsiteY5" fmla="*/ 58878 h 73407"/>
              <a:gd name="connsiteX0" fmla="*/ 73644 w 967565"/>
              <a:gd name="connsiteY0" fmla="*/ 36494 h 73407"/>
              <a:gd name="connsiteX1" fmla="*/ 36219 w 967565"/>
              <a:gd name="connsiteY1" fmla="*/ 73389 h 73407"/>
              <a:gd name="connsiteX2" fmla="*/ 0 w 967565"/>
              <a:gd name="connsiteY2" fmla="*/ 37299 h 73407"/>
              <a:gd name="connsiteX3" fmla="*/ 37023 w 967565"/>
              <a:gd name="connsiteY3" fmla="*/ 1 h 73407"/>
              <a:gd name="connsiteX4" fmla="*/ 73467 w 967565"/>
              <a:gd name="connsiteY4" fmla="*/ 36740 h 73407"/>
              <a:gd name="connsiteX5" fmla="*/ 967565 w 967565"/>
              <a:gd name="connsiteY5" fmla="*/ 58878 h 73407"/>
              <a:gd name="connsiteX0" fmla="*/ 73644 w 967565"/>
              <a:gd name="connsiteY0" fmla="*/ 36530 h 73443"/>
              <a:gd name="connsiteX1" fmla="*/ 36219 w 967565"/>
              <a:gd name="connsiteY1" fmla="*/ 73425 h 73443"/>
              <a:gd name="connsiteX2" fmla="*/ 0 w 967565"/>
              <a:gd name="connsiteY2" fmla="*/ 37335 h 73443"/>
              <a:gd name="connsiteX3" fmla="*/ 37023 w 967565"/>
              <a:gd name="connsiteY3" fmla="*/ 37 h 73443"/>
              <a:gd name="connsiteX4" fmla="*/ 73467 w 967565"/>
              <a:gd name="connsiteY4" fmla="*/ 36776 h 73443"/>
              <a:gd name="connsiteX5" fmla="*/ 967565 w 967565"/>
              <a:gd name="connsiteY5" fmla="*/ 58914 h 73443"/>
              <a:gd name="connsiteX0" fmla="*/ 73644 w 967565"/>
              <a:gd name="connsiteY0" fmla="*/ 36501 h 73414"/>
              <a:gd name="connsiteX1" fmla="*/ 36219 w 967565"/>
              <a:gd name="connsiteY1" fmla="*/ 73396 h 73414"/>
              <a:gd name="connsiteX2" fmla="*/ 0 w 967565"/>
              <a:gd name="connsiteY2" fmla="*/ 37306 h 73414"/>
              <a:gd name="connsiteX3" fmla="*/ 37023 w 967565"/>
              <a:gd name="connsiteY3" fmla="*/ 8 h 73414"/>
              <a:gd name="connsiteX4" fmla="*/ 73467 w 967565"/>
              <a:gd name="connsiteY4" fmla="*/ 36747 h 73414"/>
              <a:gd name="connsiteX5" fmla="*/ 967565 w 967565"/>
              <a:gd name="connsiteY5" fmla="*/ 58885 h 73414"/>
              <a:gd name="connsiteX0" fmla="*/ 73644 w 967565"/>
              <a:gd name="connsiteY0" fmla="*/ 36514 h 73427"/>
              <a:gd name="connsiteX1" fmla="*/ 36219 w 967565"/>
              <a:gd name="connsiteY1" fmla="*/ 73409 h 73427"/>
              <a:gd name="connsiteX2" fmla="*/ 0 w 967565"/>
              <a:gd name="connsiteY2" fmla="*/ 37319 h 73427"/>
              <a:gd name="connsiteX3" fmla="*/ 37023 w 967565"/>
              <a:gd name="connsiteY3" fmla="*/ 21 h 73427"/>
              <a:gd name="connsiteX4" fmla="*/ 73467 w 967565"/>
              <a:gd name="connsiteY4" fmla="*/ 36760 h 73427"/>
              <a:gd name="connsiteX5" fmla="*/ 967565 w 967565"/>
              <a:gd name="connsiteY5" fmla="*/ 58898 h 73427"/>
              <a:gd name="connsiteX0" fmla="*/ 73644 w 967565"/>
              <a:gd name="connsiteY0" fmla="*/ 36509 h 73422"/>
              <a:gd name="connsiteX1" fmla="*/ 36219 w 967565"/>
              <a:gd name="connsiteY1" fmla="*/ 73404 h 73422"/>
              <a:gd name="connsiteX2" fmla="*/ 0 w 967565"/>
              <a:gd name="connsiteY2" fmla="*/ 37314 h 73422"/>
              <a:gd name="connsiteX3" fmla="*/ 37023 w 967565"/>
              <a:gd name="connsiteY3" fmla="*/ 16 h 73422"/>
              <a:gd name="connsiteX4" fmla="*/ 73467 w 967565"/>
              <a:gd name="connsiteY4" fmla="*/ 36755 h 73422"/>
              <a:gd name="connsiteX5" fmla="*/ 967565 w 967565"/>
              <a:gd name="connsiteY5" fmla="*/ 58893 h 73422"/>
              <a:gd name="connsiteX0" fmla="*/ 73644 w 967565"/>
              <a:gd name="connsiteY0" fmla="*/ 36509 h 73422"/>
              <a:gd name="connsiteX1" fmla="*/ 36219 w 967565"/>
              <a:gd name="connsiteY1" fmla="*/ 73404 h 73422"/>
              <a:gd name="connsiteX2" fmla="*/ 0 w 967565"/>
              <a:gd name="connsiteY2" fmla="*/ 37314 h 73422"/>
              <a:gd name="connsiteX3" fmla="*/ 37023 w 967565"/>
              <a:gd name="connsiteY3" fmla="*/ 16 h 73422"/>
              <a:gd name="connsiteX4" fmla="*/ 73467 w 967565"/>
              <a:gd name="connsiteY4" fmla="*/ 36755 h 73422"/>
              <a:gd name="connsiteX5" fmla="*/ 967565 w 967565"/>
              <a:gd name="connsiteY5" fmla="*/ 58893 h 73422"/>
              <a:gd name="connsiteX0" fmla="*/ 73644 w 967565"/>
              <a:gd name="connsiteY0" fmla="*/ 36509 h 73404"/>
              <a:gd name="connsiteX1" fmla="*/ 36219 w 967565"/>
              <a:gd name="connsiteY1" fmla="*/ 73404 h 73404"/>
              <a:gd name="connsiteX2" fmla="*/ 0 w 967565"/>
              <a:gd name="connsiteY2" fmla="*/ 37314 h 73404"/>
              <a:gd name="connsiteX3" fmla="*/ 37023 w 967565"/>
              <a:gd name="connsiteY3" fmla="*/ 16 h 73404"/>
              <a:gd name="connsiteX4" fmla="*/ 73467 w 967565"/>
              <a:gd name="connsiteY4" fmla="*/ 36755 h 73404"/>
              <a:gd name="connsiteX5" fmla="*/ 967565 w 967565"/>
              <a:gd name="connsiteY5" fmla="*/ 58893 h 73404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1 h 73442"/>
              <a:gd name="connsiteX1" fmla="*/ 36219 w 967565"/>
              <a:gd name="connsiteY1" fmla="*/ 73396 h 73442"/>
              <a:gd name="connsiteX2" fmla="*/ 0 w 967565"/>
              <a:gd name="connsiteY2" fmla="*/ 37306 h 73442"/>
              <a:gd name="connsiteX3" fmla="*/ 37023 w 967565"/>
              <a:gd name="connsiteY3" fmla="*/ 8 h 73442"/>
              <a:gd name="connsiteX4" fmla="*/ 73467 w 967565"/>
              <a:gd name="connsiteY4" fmla="*/ 36747 h 73442"/>
              <a:gd name="connsiteX5" fmla="*/ 967565 w 967565"/>
              <a:gd name="connsiteY5" fmla="*/ 58885 h 73442"/>
              <a:gd name="connsiteX0" fmla="*/ 73644 w 967565"/>
              <a:gd name="connsiteY0" fmla="*/ 36501 h 73442"/>
              <a:gd name="connsiteX1" fmla="*/ 36219 w 967565"/>
              <a:gd name="connsiteY1" fmla="*/ 73396 h 73442"/>
              <a:gd name="connsiteX2" fmla="*/ 0 w 967565"/>
              <a:gd name="connsiteY2" fmla="*/ 37306 h 73442"/>
              <a:gd name="connsiteX3" fmla="*/ 37023 w 967565"/>
              <a:gd name="connsiteY3" fmla="*/ 8 h 73442"/>
              <a:gd name="connsiteX4" fmla="*/ 73467 w 967565"/>
              <a:gd name="connsiteY4" fmla="*/ 36747 h 73442"/>
              <a:gd name="connsiteX5" fmla="*/ 967565 w 967565"/>
              <a:gd name="connsiteY5" fmla="*/ 58885 h 73442"/>
              <a:gd name="connsiteX0" fmla="*/ 73644 w 967565"/>
              <a:gd name="connsiteY0" fmla="*/ 36501 h 73442"/>
              <a:gd name="connsiteX1" fmla="*/ 36219 w 967565"/>
              <a:gd name="connsiteY1" fmla="*/ 73396 h 73442"/>
              <a:gd name="connsiteX2" fmla="*/ 0 w 967565"/>
              <a:gd name="connsiteY2" fmla="*/ 37306 h 73442"/>
              <a:gd name="connsiteX3" fmla="*/ 37023 w 967565"/>
              <a:gd name="connsiteY3" fmla="*/ 8 h 73442"/>
              <a:gd name="connsiteX4" fmla="*/ 72260 w 967565"/>
              <a:gd name="connsiteY4" fmla="*/ 36345 h 73442"/>
              <a:gd name="connsiteX5" fmla="*/ 967565 w 967565"/>
              <a:gd name="connsiteY5" fmla="*/ 58885 h 73442"/>
              <a:gd name="connsiteX0" fmla="*/ 73644 w 967565"/>
              <a:gd name="connsiteY0" fmla="*/ 36501 h 73396"/>
              <a:gd name="connsiteX1" fmla="*/ 36219 w 967565"/>
              <a:gd name="connsiteY1" fmla="*/ 73396 h 73396"/>
              <a:gd name="connsiteX2" fmla="*/ 0 w 967565"/>
              <a:gd name="connsiteY2" fmla="*/ 37306 h 73396"/>
              <a:gd name="connsiteX3" fmla="*/ 37023 w 967565"/>
              <a:gd name="connsiteY3" fmla="*/ 8 h 73396"/>
              <a:gd name="connsiteX4" fmla="*/ 72260 w 967565"/>
              <a:gd name="connsiteY4" fmla="*/ 36345 h 73396"/>
              <a:gd name="connsiteX5" fmla="*/ 967565 w 967565"/>
              <a:gd name="connsiteY5" fmla="*/ 58885 h 73396"/>
              <a:gd name="connsiteX0" fmla="*/ 73644 w 967565"/>
              <a:gd name="connsiteY0" fmla="*/ 36501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2260 w 967565"/>
              <a:gd name="connsiteY4" fmla="*/ 36345 h 73399"/>
              <a:gd name="connsiteX5" fmla="*/ 967565 w 967565"/>
              <a:gd name="connsiteY5" fmla="*/ 58885 h 73399"/>
              <a:gd name="connsiteX0" fmla="*/ 71632 w 967565"/>
              <a:gd name="connsiteY0" fmla="*/ 36903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2260 w 967565"/>
              <a:gd name="connsiteY4" fmla="*/ 36345 h 73399"/>
              <a:gd name="connsiteX5" fmla="*/ 967565 w 967565"/>
              <a:gd name="connsiteY5" fmla="*/ 58885 h 73399"/>
              <a:gd name="connsiteX0" fmla="*/ 71632 w 967565"/>
              <a:gd name="connsiteY0" fmla="*/ 36903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2260 w 967565"/>
              <a:gd name="connsiteY4" fmla="*/ 36345 h 73399"/>
              <a:gd name="connsiteX5" fmla="*/ 967565 w 967565"/>
              <a:gd name="connsiteY5" fmla="*/ 58885 h 73399"/>
              <a:gd name="connsiteX0" fmla="*/ 71632 w 967565"/>
              <a:gd name="connsiteY0" fmla="*/ 36903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2260 w 967565"/>
              <a:gd name="connsiteY4" fmla="*/ 36345 h 73398"/>
              <a:gd name="connsiteX5" fmla="*/ 967565 w 967565"/>
              <a:gd name="connsiteY5" fmla="*/ 58885 h 73398"/>
              <a:gd name="connsiteX0" fmla="*/ 71632 w 967565"/>
              <a:gd name="connsiteY0" fmla="*/ 36903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4448 w 967565"/>
              <a:gd name="connsiteY0" fmla="*/ 45352 h 73400"/>
              <a:gd name="connsiteX1" fmla="*/ 36219 w 967565"/>
              <a:gd name="connsiteY1" fmla="*/ 73396 h 73400"/>
              <a:gd name="connsiteX2" fmla="*/ 0 w 967565"/>
              <a:gd name="connsiteY2" fmla="*/ 37306 h 73400"/>
              <a:gd name="connsiteX3" fmla="*/ 37023 w 967565"/>
              <a:gd name="connsiteY3" fmla="*/ 8 h 73400"/>
              <a:gd name="connsiteX4" fmla="*/ 73065 w 967565"/>
              <a:gd name="connsiteY4" fmla="*/ 35540 h 73400"/>
              <a:gd name="connsiteX5" fmla="*/ 967565 w 967565"/>
              <a:gd name="connsiteY5" fmla="*/ 58885 h 73400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3065 w 967565"/>
              <a:gd name="connsiteY4" fmla="*/ 35540 h 73399"/>
              <a:gd name="connsiteX5" fmla="*/ 967565 w 967565"/>
              <a:gd name="connsiteY5" fmla="*/ 58885 h 73399"/>
              <a:gd name="connsiteX0" fmla="*/ 72839 w 967565"/>
              <a:gd name="connsiteY0" fmla="*/ 35294 h 73400"/>
              <a:gd name="connsiteX1" fmla="*/ 36219 w 967565"/>
              <a:gd name="connsiteY1" fmla="*/ 73396 h 73400"/>
              <a:gd name="connsiteX2" fmla="*/ 0 w 967565"/>
              <a:gd name="connsiteY2" fmla="*/ 37306 h 73400"/>
              <a:gd name="connsiteX3" fmla="*/ 37023 w 967565"/>
              <a:gd name="connsiteY3" fmla="*/ 8 h 73400"/>
              <a:gd name="connsiteX4" fmla="*/ 73065 w 967565"/>
              <a:gd name="connsiteY4" fmla="*/ 35540 h 73400"/>
              <a:gd name="connsiteX5" fmla="*/ 967565 w 967565"/>
              <a:gd name="connsiteY5" fmla="*/ 58885 h 73400"/>
              <a:gd name="connsiteX0" fmla="*/ 72839 w 967565"/>
              <a:gd name="connsiteY0" fmla="*/ 35294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3065 w 967565"/>
              <a:gd name="connsiteY4" fmla="*/ 35540 h 73399"/>
              <a:gd name="connsiteX5" fmla="*/ 967565 w 967565"/>
              <a:gd name="connsiteY5" fmla="*/ 58885 h 73399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7023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5816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5816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5816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1300939"/>
              <a:gd name="connsiteY0" fmla="*/ 35294 h 73398"/>
              <a:gd name="connsiteX1" fmla="*/ 36219 w 1300939"/>
              <a:gd name="connsiteY1" fmla="*/ 73396 h 73398"/>
              <a:gd name="connsiteX2" fmla="*/ 0 w 1300939"/>
              <a:gd name="connsiteY2" fmla="*/ 37306 h 73398"/>
              <a:gd name="connsiteX3" fmla="*/ 35816 w 1300939"/>
              <a:gd name="connsiteY3" fmla="*/ 8 h 73398"/>
              <a:gd name="connsiteX4" fmla="*/ 73065 w 1300939"/>
              <a:gd name="connsiteY4" fmla="*/ 35540 h 73398"/>
              <a:gd name="connsiteX5" fmla="*/ 1300939 w 1300939"/>
              <a:gd name="connsiteY5" fmla="*/ 65360 h 73398"/>
              <a:gd name="connsiteX0" fmla="*/ 72839 w 1745944"/>
              <a:gd name="connsiteY0" fmla="*/ 35294 h 73398"/>
              <a:gd name="connsiteX1" fmla="*/ 36219 w 1745944"/>
              <a:gd name="connsiteY1" fmla="*/ 73396 h 73398"/>
              <a:gd name="connsiteX2" fmla="*/ 0 w 1745944"/>
              <a:gd name="connsiteY2" fmla="*/ 37306 h 73398"/>
              <a:gd name="connsiteX3" fmla="*/ 35816 w 1745944"/>
              <a:gd name="connsiteY3" fmla="*/ 8 h 73398"/>
              <a:gd name="connsiteX4" fmla="*/ 73065 w 1745944"/>
              <a:gd name="connsiteY4" fmla="*/ 35540 h 73398"/>
              <a:gd name="connsiteX5" fmla="*/ 1745944 w 1745944"/>
              <a:gd name="connsiteY5" fmla="*/ 52049 h 73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45944" h="73398">
                <a:moveTo>
                  <a:pt x="72839" y="35294"/>
                </a:moveTo>
                <a:cubicBezTo>
                  <a:pt x="74850" y="55852"/>
                  <a:pt x="56538" y="73664"/>
                  <a:pt x="36219" y="73396"/>
                </a:cubicBezTo>
                <a:cubicBezTo>
                  <a:pt x="17508" y="72725"/>
                  <a:pt x="1073" y="59595"/>
                  <a:pt x="0" y="37306"/>
                </a:cubicBezTo>
                <a:cubicBezTo>
                  <a:pt x="536" y="8578"/>
                  <a:pt x="23974" y="-302"/>
                  <a:pt x="35816" y="8"/>
                </a:cubicBezTo>
                <a:cubicBezTo>
                  <a:pt x="50071" y="-85"/>
                  <a:pt x="72032" y="9592"/>
                  <a:pt x="73065" y="35540"/>
                </a:cubicBezTo>
                <a:lnTo>
                  <a:pt x="1745944" y="52049"/>
                </a:lnTo>
              </a:path>
            </a:pathLst>
          </a:custGeom>
          <a:solidFill>
            <a:schemeClr val="accent2"/>
          </a:solidFill>
          <a:ln w="22225">
            <a:solidFill>
              <a:schemeClr val="accent2"/>
            </a:solidFill>
            <a:miter lim="800000"/>
          </a:ln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                     </a:t>
            </a:r>
          </a:p>
        </p:txBody>
      </p:sp>
      <p:sp>
        <p:nvSpPr>
          <p:cNvPr id="51" name="Textplatzhalter 3"/>
          <p:cNvSpPr>
            <a:spLocks noGrp="1" noChangeAspect="1"/>
          </p:cNvSpPr>
          <p:nvPr>
            <p:ph type="body" sz="quarter" idx="63" hasCustomPrompt="1"/>
          </p:nvPr>
        </p:nvSpPr>
        <p:spPr bwMode="white">
          <a:xfrm rot="17090839" flipH="1" flipV="1">
            <a:off x="4827733" y="5382220"/>
            <a:ext cx="1284521" cy="54000"/>
          </a:xfrm>
          <a:custGeom>
            <a:avLst/>
            <a:gdLst>
              <a:gd name="connsiteX0" fmla="*/ 0 w 73241"/>
              <a:gd name="connsiteY0" fmla="*/ 36493 h 72986"/>
              <a:gd name="connsiteX1" fmla="*/ 36621 w 73241"/>
              <a:gd name="connsiteY1" fmla="*/ 0 h 72986"/>
              <a:gd name="connsiteX2" fmla="*/ 73242 w 73241"/>
              <a:gd name="connsiteY2" fmla="*/ 36493 h 72986"/>
              <a:gd name="connsiteX3" fmla="*/ 36621 w 73241"/>
              <a:gd name="connsiteY3" fmla="*/ 72986 h 72986"/>
              <a:gd name="connsiteX4" fmla="*/ 0 w 73241"/>
              <a:gd name="connsiteY4" fmla="*/ 36493 h 72986"/>
              <a:gd name="connsiteX0" fmla="*/ 73242 w 164682"/>
              <a:gd name="connsiteY0" fmla="*/ 36493 h 127933"/>
              <a:gd name="connsiteX1" fmla="*/ 36621 w 164682"/>
              <a:gd name="connsiteY1" fmla="*/ 72986 h 127933"/>
              <a:gd name="connsiteX2" fmla="*/ 0 w 164682"/>
              <a:gd name="connsiteY2" fmla="*/ 36493 h 127933"/>
              <a:gd name="connsiteX3" fmla="*/ 36621 w 164682"/>
              <a:gd name="connsiteY3" fmla="*/ 0 h 127933"/>
              <a:gd name="connsiteX4" fmla="*/ 164682 w 164682"/>
              <a:gd name="connsiteY4" fmla="*/ 127933 h 127933"/>
              <a:gd name="connsiteX0" fmla="*/ 119683 w 1020748"/>
              <a:gd name="connsiteY0" fmla="*/ 65383 h 101876"/>
              <a:gd name="connsiteX1" fmla="*/ 83062 w 1020748"/>
              <a:gd name="connsiteY1" fmla="*/ 101876 h 101876"/>
              <a:gd name="connsiteX2" fmla="*/ 46441 w 1020748"/>
              <a:gd name="connsiteY2" fmla="*/ 65383 h 101876"/>
              <a:gd name="connsiteX3" fmla="*/ 83062 w 1020748"/>
              <a:gd name="connsiteY3" fmla="*/ 28890 h 101876"/>
              <a:gd name="connsiteX4" fmla="*/ 1020748 w 1020748"/>
              <a:gd name="connsiteY4" fmla="*/ 59192 h 101876"/>
              <a:gd name="connsiteX0" fmla="*/ 73242 w 974307"/>
              <a:gd name="connsiteY0" fmla="*/ 66817 h 103310"/>
              <a:gd name="connsiteX1" fmla="*/ 36621 w 974307"/>
              <a:gd name="connsiteY1" fmla="*/ 103310 h 103310"/>
              <a:gd name="connsiteX2" fmla="*/ 0 w 974307"/>
              <a:gd name="connsiteY2" fmla="*/ 66817 h 103310"/>
              <a:gd name="connsiteX3" fmla="*/ 36621 w 974307"/>
              <a:gd name="connsiteY3" fmla="*/ 30324 h 103310"/>
              <a:gd name="connsiteX4" fmla="*/ 974307 w 974307"/>
              <a:gd name="connsiteY4" fmla="*/ 60626 h 103310"/>
              <a:gd name="connsiteX0" fmla="*/ 73242 w 974307"/>
              <a:gd name="connsiteY0" fmla="*/ 42200 h 78693"/>
              <a:gd name="connsiteX1" fmla="*/ 36621 w 974307"/>
              <a:gd name="connsiteY1" fmla="*/ 78693 h 78693"/>
              <a:gd name="connsiteX2" fmla="*/ 0 w 974307"/>
              <a:gd name="connsiteY2" fmla="*/ 42200 h 78693"/>
              <a:gd name="connsiteX3" fmla="*/ 36621 w 974307"/>
              <a:gd name="connsiteY3" fmla="*/ 5707 h 78693"/>
              <a:gd name="connsiteX4" fmla="*/ 80240 w 974307"/>
              <a:gd name="connsiteY4" fmla="*/ 3172 h 78693"/>
              <a:gd name="connsiteX5" fmla="*/ 974307 w 974307"/>
              <a:gd name="connsiteY5" fmla="*/ 36009 h 78693"/>
              <a:gd name="connsiteX0" fmla="*/ 75441 w 976506"/>
              <a:gd name="connsiteY0" fmla="*/ 36496 h 72989"/>
              <a:gd name="connsiteX1" fmla="*/ 38820 w 976506"/>
              <a:gd name="connsiteY1" fmla="*/ 72989 h 72989"/>
              <a:gd name="connsiteX2" fmla="*/ 2199 w 976506"/>
              <a:gd name="connsiteY2" fmla="*/ 36496 h 72989"/>
              <a:gd name="connsiteX3" fmla="*/ 38820 w 976506"/>
              <a:gd name="connsiteY3" fmla="*/ 3 h 72989"/>
              <a:gd name="connsiteX4" fmla="*/ 77677 w 976506"/>
              <a:gd name="connsiteY4" fmla="*/ 37949 h 72989"/>
              <a:gd name="connsiteX5" fmla="*/ 976506 w 976506"/>
              <a:gd name="connsiteY5" fmla="*/ 30305 h 72989"/>
              <a:gd name="connsiteX0" fmla="*/ 73242 w 974307"/>
              <a:gd name="connsiteY0" fmla="*/ 37247 h 73740"/>
              <a:gd name="connsiteX1" fmla="*/ 36621 w 974307"/>
              <a:gd name="connsiteY1" fmla="*/ 73740 h 73740"/>
              <a:gd name="connsiteX2" fmla="*/ 0 w 974307"/>
              <a:gd name="connsiteY2" fmla="*/ 37247 h 73740"/>
              <a:gd name="connsiteX3" fmla="*/ 36621 w 974307"/>
              <a:gd name="connsiteY3" fmla="*/ 754 h 73740"/>
              <a:gd name="connsiteX4" fmla="*/ 75478 w 974307"/>
              <a:gd name="connsiteY4" fmla="*/ 38700 h 73740"/>
              <a:gd name="connsiteX5" fmla="*/ 974307 w 974307"/>
              <a:gd name="connsiteY5" fmla="*/ 31056 h 73740"/>
              <a:gd name="connsiteX0" fmla="*/ 73242 w 974307"/>
              <a:gd name="connsiteY0" fmla="*/ 37247 h 73740"/>
              <a:gd name="connsiteX1" fmla="*/ 36621 w 974307"/>
              <a:gd name="connsiteY1" fmla="*/ 73740 h 73740"/>
              <a:gd name="connsiteX2" fmla="*/ 0 w 974307"/>
              <a:gd name="connsiteY2" fmla="*/ 37247 h 73740"/>
              <a:gd name="connsiteX3" fmla="*/ 36621 w 974307"/>
              <a:gd name="connsiteY3" fmla="*/ 754 h 73740"/>
              <a:gd name="connsiteX4" fmla="*/ 75478 w 974307"/>
              <a:gd name="connsiteY4" fmla="*/ 38700 h 73740"/>
              <a:gd name="connsiteX5" fmla="*/ 974307 w 974307"/>
              <a:gd name="connsiteY5" fmla="*/ 31056 h 73740"/>
              <a:gd name="connsiteX0" fmla="*/ 73242 w 974307"/>
              <a:gd name="connsiteY0" fmla="*/ 37247 h 73740"/>
              <a:gd name="connsiteX1" fmla="*/ 36621 w 974307"/>
              <a:gd name="connsiteY1" fmla="*/ 73740 h 73740"/>
              <a:gd name="connsiteX2" fmla="*/ 0 w 974307"/>
              <a:gd name="connsiteY2" fmla="*/ 37247 h 73740"/>
              <a:gd name="connsiteX3" fmla="*/ 36621 w 974307"/>
              <a:gd name="connsiteY3" fmla="*/ 754 h 73740"/>
              <a:gd name="connsiteX4" fmla="*/ 75478 w 974307"/>
              <a:gd name="connsiteY4" fmla="*/ 38700 h 73740"/>
              <a:gd name="connsiteX5" fmla="*/ 974307 w 974307"/>
              <a:gd name="connsiteY5" fmla="*/ 31056 h 73740"/>
              <a:gd name="connsiteX0" fmla="*/ 73242 w 974307"/>
              <a:gd name="connsiteY0" fmla="*/ 36496 h 72989"/>
              <a:gd name="connsiteX1" fmla="*/ 36621 w 974307"/>
              <a:gd name="connsiteY1" fmla="*/ 72989 h 72989"/>
              <a:gd name="connsiteX2" fmla="*/ 0 w 974307"/>
              <a:gd name="connsiteY2" fmla="*/ 36496 h 72989"/>
              <a:gd name="connsiteX3" fmla="*/ 36621 w 974307"/>
              <a:gd name="connsiteY3" fmla="*/ 3 h 72989"/>
              <a:gd name="connsiteX4" fmla="*/ 75478 w 974307"/>
              <a:gd name="connsiteY4" fmla="*/ 37949 h 72989"/>
              <a:gd name="connsiteX5" fmla="*/ 974307 w 974307"/>
              <a:gd name="connsiteY5" fmla="*/ 30305 h 72989"/>
              <a:gd name="connsiteX0" fmla="*/ 73242 w 967163"/>
              <a:gd name="connsiteY0" fmla="*/ 36496 h 72989"/>
              <a:gd name="connsiteX1" fmla="*/ 36621 w 967163"/>
              <a:gd name="connsiteY1" fmla="*/ 72989 h 72989"/>
              <a:gd name="connsiteX2" fmla="*/ 0 w 967163"/>
              <a:gd name="connsiteY2" fmla="*/ 36496 h 72989"/>
              <a:gd name="connsiteX3" fmla="*/ 36621 w 967163"/>
              <a:gd name="connsiteY3" fmla="*/ 3 h 72989"/>
              <a:gd name="connsiteX4" fmla="*/ 75478 w 967163"/>
              <a:gd name="connsiteY4" fmla="*/ 37949 h 72989"/>
              <a:gd name="connsiteX5" fmla="*/ 967163 w 967163"/>
              <a:gd name="connsiteY5" fmla="*/ 49355 h 72989"/>
              <a:gd name="connsiteX0" fmla="*/ 73242 w 967163"/>
              <a:gd name="connsiteY0" fmla="*/ 36496 h 72989"/>
              <a:gd name="connsiteX1" fmla="*/ 36621 w 967163"/>
              <a:gd name="connsiteY1" fmla="*/ 72989 h 72989"/>
              <a:gd name="connsiteX2" fmla="*/ 0 w 967163"/>
              <a:gd name="connsiteY2" fmla="*/ 36496 h 72989"/>
              <a:gd name="connsiteX3" fmla="*/ 36621 w 967163"/>
              <a:gd name="connsiteY3" fmla="*/ 3 h 72989"/>
              <a:gd name="connsiteX4" fmla="*/ 75478 w 967163"/>
              <a:gd name="connsiteY4" fmla="*/ 37949 h 72989"/>
              <a:gd name="connsiteX5" fmla="*/ 967163 w 967163"/>
              <a:gd name="connsiteY5" fmla="*/ 58880 h 72989"/>
              <a:gd name="connsiteX0" fmla="*/ 73242 w 967163"/>
              <a:gd name="connsiteY0" fmla="*/ 36516 h 73009"/>
              <a:gd name="connsiteX1" fmla="*/ 36621 w 967163"/>
              <a:gd name="connsiteY1" fmla="*/ 73009 h 73009"/>
              <a:gd name="connsiteX2" fmla="*/ 0 w 967163"/>
              <a:gd name="connsiteY2" fmla="*/ 36516 h 73009"/>
              <a:gd name="connsiteX3" fmla="*/ 36621 w 967163"/>
              <a:gd name="connsiteY3" fmla="*/ 23 h 73009"/>
              <a:gd name="connsiteX4" fmla="*/ 72662 w 967163"/>
              <a:gd name="connsiteY4" fmla="*/ 35555 h 73009"/>
              <a:gd name="connsiteX5" fmla="*/ 967163 w 967163"/>
              <a:gd name="connsiteY5" fmla="*/ 58900 h 73009"/>
              <a:gd name="connsiteX0" fmla="*/ 73242 w 967163"/>
              <a:gd name="connsiteY0" fmla="*/ 37354 h 73847"/>
              <a:gd name="connsiteX1" fmla="*/ 36621 w 967163"/>
              <a:gd name="connsiteY1" fmla="*/ 73847 h 73847"/>
              <a:gd name="connsiteX2" fmla="*/ 0 w 967163"/>
              <a:gd name="connsiteY2" fmla="*/ 37354 h 73847"/>
              <a:gd name="connsiteX3" fmla="*/ 36621 w 967163"/>
              <a:gd name="connsiteY3" fmla="*/ 861 h 73847"/>
              <a:gd name="connsiteX4" fmla="*/ 75076 w 967163"/>
              <a:gd name="connsiteY4" fmla="*/ 30760 h 73847"/>
              <a:gd name="connsiteX5" fmla="*/ 967163 w 967163"/>
              <a:gd name="connsiteY5" fmla="*/ 59738 h 73847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467 w 967163"/>
              <a:gd name="connsiteY4" fmla="*/ 36337 h 72987"/>
              <a:gd name="connsiteX5" fmla="*/ 967163 w 967163"/>
              <a:gd name="connsiteY5" fmla="*/ 58878 h 72987"/>
              <a:gd name="connsiteX0" fmla="*/ 73242 w 967163"/>
              <a:gd name="connsiteY0" fmla="*/ 38590 h 75083"/>
              <a:gd name="connsiteX1" fmla="*/ 36621 w 967163"/>
              <a:gd name="connsiteY1" fmla="*/ 75083 h 75083"/>
              <a:gd name="connsiteX2" fmla="*/ 0 w 967163"/>
              <a:gd name="connsiteY2" fmla="*/ 38590 h 75083"/>
              <a:gd name="connsiteX3" fmla="*/ 36621 w 967163"/>
              <a:gd name="connsiteY3" fmla="*/ 2097 h 75083"/>
              <a:gd name="connsiteX4" fmla="*/ 78295 w 967163"/>
              <a:gd name="connsiteY4" fmla="*/ 27973 h 75083"/>
              <a:gd name="connsiteX5" fmla="*/ 967163 w 967163"/>
              <a:gd name="connsiteY5" fmla="*/ 60974 h 75083"/>
              <a:gd name="connsiteX0" fmla="*/ 73242 w 967163"/>
              <a:gd name="connsiteY0" fmla="*/ 36517 h 73010"/>
              <a:gd name="connsiteX1" fmla="*/ 36621 w 967163"/>
              <a:gd name="connsiteY1" fmla="*/ 73010 h 73010"/>
              <a:gd name="connsiteX2" fmla="*/ 0 w 967163"/>
              <a:gd name="connsiteY2" fmla="*/ 36517 h 73010"/>
              <a:gd name="connsiteX3" fmla="*/ 36621 w 967163"/>
              <a:gd name="connsiteY3" fmla="*/ 24 h 73010"/>
              <a:gd name="connsiteX4" fmla="*/ 73467 w 967163"/>
              <a:gd name="connsiteY4" fmla="*/ 35556 h 73010"/>
              <a:gd name="connsiteX5" fmla="*/ 967163 w 967163"/>
              <a:gd name="connsiteY5" fmla="*/ 58901 h 73010"/>
              <a:gd name="connsiteX0" fmla="*/ 73242 w 967163"/>
              <a:gd name="connsiteY0" fmla="*/ 37791 h 74284"/>
              <a:gd name="connsiteX1" fmla="*/ 36621 w 967163"/>
              <a:gd name="connsiteY1" fmla="*/ 74284 h 74284"/>
              <a:gd name="connsiteX2" fmla="*/ 0 w 967163"/>
              <a:gd name="connsiteY2" fmla="*/ 37791 h 74284"/>
              <a:gd name="connsiteX3" fmla="*/ 36621 w 967163"/>
              <a:gd name="connsiteY3" fmla="*/ 1298 h 74284"/>
              <a:gd name="connsiteX4" fmla="*/ 77088 w 967163"/>
              <a:gd name="connsiteY4" fmla="*/ 29588 h 74284"/>
              <a:gd name="connsiteX5" fmla="*/ 967163 w 967163"/>
              <a:gd name="connsiteY5" fmla="*/ 60175 h 74284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065 w 967163"/>
              <a:gd name="connsiteY4" fmla="*/ 36740 h 72987"/>
              <a:gd name="connsiteX5" fmla="*/ 967163 w 967163"/>
              <a:gd name="connsiteY5" fmla="*/ 58878 h 72987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065 w 967163"/>
              <a:gd name="connsiteY4" fmla="*/ 36740 h 72987"/>
              <a:gd name="connsiteX5" fmla="*/ 967163 w 967163"/>
              <a:gd name="connsiteY5" fmla="*/ 58878 h 72987"/>
              <a:gd name="connsiteX0" fmla="*/ 71230 w 965151"/>
              <a:gd name="connsiteY0" fmla="*/ 36494 h 72987"/>
              <a:gd name="connsiteX1" fmla="*/ 34609 w 965151"/>
              <a:gd name="connsiteY1" fmla="*/ 72987 h 72987"/>
              <a:gd name="connsiteX2" fmla="*/ 0 w 965151"/>
              <a:gd name="connsiteY2" fmla="*/ 36494 h 72987"/>
              <a:gd name="connsiteX3" fmla="*/ 34609 w 965151"/>
              <a:gd name="connsiteY3" fmla="*/ 1 h 72987"/>
              <a:gd name="connsiteX4" fmla="*/ 71053 w 965151"/>
              <a:gd name="connsiteY4" fmla="*/ 36740 h 72987"/>
              <a:gd name="connsiteX5" fmla="*/ 965151 w 965151"/>
              <a:gd name="connsiteY5" fmla="*/ 58878 h 72987"/>
              <a:gd name="connsiteX0" fmla="*/ 75656 w 969577"/>
              <a:gd name="connsiteY0" fmla="*/ 36494 h 72987"/>
              <a:gd name="connsiteX1" fmla="*/ 39035 w 969577"/>
              <a:gd name="connsiteY1" fmla="*/ 72987 h 72987"/>
              <a:gd name="connsiteX2" fmla="*/ 0 w 969577"/>
              <a:gd name="connsiteY2" fmla="*/ 36494 h 72987"/>
              <a:gd name="connsiteX3" fmla="*/ 39035 w 969577"/>
              <a:gd name="connsiteY3" fmla="*/ 1 h 72987"/>
              <a:gd name="connsiteX4" fmla="*/ 75479 w 969577"/>
              <a:gd name="connsiteY4" fmla="*/ 36740 h 72987"/>
              <a:gd name="connsiteX5" fmla="*/ 969577 w 969577"/>
              <a:gd name="connsiteY5" fmla="*/ 58878 h 72987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065 w 967163"/>
              <a:gd name="connsiteY4" fmla="*/ 36740 h 72987"/>
              <a:gd name="connsiteX5" fmla="*/ 967163 w 967163"/>
              <a:gd name="connsiteY5" fmla="*/ 58878 h 72987"/>
              <a:gd name="connsiteX0" fmla="*/ 73244 w 967165"/>
              <a:gd name="connsiteY0" fmla="*/ 36494 h 77412"/>
              <a:gd name="connsiteX1" fmla="*/ 35014 w 967165"/>
              <a:gd name="connsiteY1" fmla="*/ 77412 h 77412"/>
              <a:gd name="connsiteX2" fmla="*/ 2 w 967165"/>
              <a:gd name="connsiteY2" fmla="*/ 36494 h 77412"/>
              <a:gd name="connsiteX3" fmla="*/ 36623 w 967165"/>
              <a:gd name="connsiteY3" fmla="*/ 1 h 77412"/>
              <a:gd name="connsiteX4" fmla="*/ 73067 w 967165"/>
              <a:gd name="connsiteY4" fmla="*/ 36740 h 77412"/>
              <a:gd name="connsiteX5" fmla="*/ 967165 w 967165"/>
              <a:gd name="connsiteY5" fmla="*/ 58878 h 77412"/>
              <a:gd name="connsiteX0" fmla="*/ 73243 w 967164"/>
              <a:gd name="connsiteY0" fmla="*/ 36494 h 72986"/>
              <a:gd name="connsiteX1" fmla="*/ 35818 w 967164"/>
              <a:gd name="connsiteY1" fmla="*/ 72986 h 72986"/>
              <a:gd name="connsiteX2" fmla="*/ 1 w 967164"/>
              <a:gd name="connsiteY2" fmla="*/ 36494 h 72986"/>
              <a:gd name="connsiteX3" fmla="*/ 36622 w 967164"/>
              <a:gd name="connsiteY3" fmla="*/ 1 h 72986"/>
              <a:gd name="connsiteX4" fmla="*/ 73066 w 967164"/>
              <a:gd name="connsiteY4" fmla="*/ 36740 h 72986"/>
              <a:gd name="connsiteX5" fmla="*/ 967164 w 967164"/>
              <a:gd name="connsiteY5" fmla="*/ 58878 h 72986"/>
              <a:gd name="connsiteX0" fmla="*/ 73242 w 967163"/>
              <a:gd name="connsiteY0" fmla="*/ 36494 h 75400"/>
              <a:gd name="connsiteX1" fmla="*/ 36622 w 967163"/>
              <a:gd name="connsiteY1" fmla="*/ 75400 h 75400"/>
              <a:gd name="connsiteX2" fmla="*/ 0 w 967163"/>
              <a:gd name="connsiteY2" fmla="*/ 36494 h 75400"/>
              <a:gd name="connsiteX3" fmla="*/ 36621 w 967163"/>
              <a:gd name="connsiteY3" fmla="*/ 1 h 75400"/>
              <a:gd name="connsiteX4" fmla="*/ 73065 w 967163"/>
              <a:gd name="connsiteY4" fmla="*/ 36740 h 75400"/>
              <a:gd name="connsiteX5" fmla="*/ 967163 w 967163"/>
              <a:gd name="connsiteY5" fmla="*/ 58878 h 75400"/>
              <a:gd name="connsiteX0" fmla="*/ 73242 w 967163"/>
              <a:gd name="connsiteY0" fmla="*/ 36494 h 73791"/>
              <a:gd name="connsiteX1" fmla="*/ 35817 w 967163"/>
              <a:gd name="connsiteY1" fmla="*/ 73791 h 73791"/>
              <a:gd name="connsiteX2" fmla="*/ 0 w 967163"/>
              <a:gd name="connsiteY2" fmla="*/ 36494 h 73791"/>
              <a:gd name="connsiteX3" fmla="*/ 36621 w 967163"/>
              <a:gd name="connsiteY3" fmla="*/ 1 h 73791"/>
              <a:gd name="connsiteX4" fmla="*/ 73065 w 967163"/>
              <a:gd name="connsiteY4" fmla="*/ 36740 h 73791"/>
              <a:gd name="connsiteX5" fmla="*/ 967163 w 967163"/>
              <a:gd name="connsiteY5" fmla="*/ 58878 h 73791"/>
              <a:gd name="connsiteX0" fmla="*/ 73242 w 967163"/>
              <a:gd name="connsiteY0" fmla="*/ 36494 h 77814"/>
              <a:gd name="connsiteX1" fmla="*/ 35817 w 967163"/>
              <a:gd name="connsiteY1" fmla="*/ 77814 h 77814"/>
              <a:gd name="connsiteX2" fmla="*/ 0 w 967163"/>
              <a:gd name="connsiteY2" fmla="*/ 36494 h 77814"/>
              <a:gd name="connsiteX3" fmla="*/ 36621 w 967163"/>
              <a:gd name="connsiteY3" fmla="*/ 1 h 77814"/>
              <a:gd name="connsiteX4" fmla="*/ 73065 w 967163"/>
              <a:gd name="connsiteY4" fmla="*/ 36740 h 77814"/>
              <a:gd name="connsiteX5" fmla="*/ 967163 w 967163"/>
              <a:gd name="connsiteY5" fmla="*/ 58878 h 77814"/>
              <a:gd name="connsiteX0" fmla="*/ 73242 w 967163"/>
              <a:gd name="connsiteY0" fmla="*/ 36494 h 73389"/>
              <a:gd name="connsiteX1" fmla="*/ 35817 w 967163"/>
              <a:gd name="connsiteY1" fmla="*/ 73389 h 73389"/>
              <a:gd name="connsiteX2" fmla="*/ 0 w 967163"/>
              <a:gd name="connsiteY2" fmla="*/ 36494 h 73389"/>
              <a:gd name="connsiteX3" fmla="*/ 36621 w 967163"/>
              <a:gd name="connsiteY3" fmla="*/ 1 h 73389"/>
              <a:gd name="connsiteX4" fmla="*/ 73065 w 967163"/>
              <a:gd name="connsiteY4" fmla="*/ 36740 h 73389"/>
              <a:gd name="connsiteX5" fmla="*/ 967163 w 967163"/>
              <a:gd name="connsiteY5" fmla="*/ 58878 h 73389"/>
              <a:gd name="connsiteX0" fmla="*/ 84507 w 978428"/>
              <a:gd name="connsiteY0" fmla="*/ 36495 h 73391"/>
              <a:gd name="connsiteX1" fmla="*/ 47082 w 978428"/>
              <a:gd name="connsiteY1" fmla="*/ 73390 h 73391"/>
              <a:gd name="connsiteX2" fmla="*/ 0 w 978428"/>
              <a:gd name="connsiteY2" fmla="*/ 37702 h 73391"/>
              <a:gd name="connsiteX3" fmla="*/ 47886 w 978428"/>
              <a:gd name="connsiteY3" fmla="*/ 2 h 73391"/>
              <a:gd name="connsiteX4" fmla="*/ 84330 w 978428"/>
              <a:gd name="connsiteY4" fmla="*/ 36741 h 73391"/>
              <a:gd name="connsiteX5" fmla="*/ 978428 w 978428"/>
              <a:gd name="connsiteY5" fmla="*/ 58879 h 73391"/>
              <a:gd name="connsiteX0" fmla="*/ 73645 w 967566"/>
              <a:gd name="connsiteY0" fmla="*/ 36494 h 73389"/>
              <a:gd name="connsiteX1" fmla="*/ 36220 w 967566"/>
              <a:gd name="connsiteY1" fmla="*/ 73389 h 73389"/>
              <a:gd name="connsiteX2" fmla="*/ 1 w 967566"/>
              <a:gd name="connsiteY2" fmla="*/ 37299 h 73389"/>
              <a:gd name="connsiteX3" fmla="*/ 37024 w 967566"/>
              <a:gd name="connsiteY3" fmla="*/ 1 h 73389"/>
              <a:gd name="connsiteX4" fmla="*/ 73468 w 967566"/>
              <a:gd name="connsiteY4" fmla="*/ 36740 h 73389"/>
              <a:gd name="connsiteX5" fmla="*/ 967566 w 967566"/>
              <a:gd name="connsiteY5" fmla="*/ 58878 h 73389"/>
              <a:gd name="connsiteX0" fmla="*/ 93760 w 987681"/>
              <a:gd name="connsiteY0" fmla="*/ 36494 h 73390"/>
              <a:gd name="connsiteX1" fmla="*/ 56335 w 987681"/>
              <a:gd name="connsiteY1" fmla="*/ 73389 h 73390"/>
              <a:gd name="connsiteX2" fmla="*/ 0 w 987681"/>
              <a:gd name="connsiteY2" fmla="*/ 35287 h 73390"/>
              <a:gd name="connsiteX3" fmla="*/ 57139 w 987681"/>
              <a:gd name="connsiteY3" fmla="*/ 1 h 73390"/>
              <a:gd name="connsiteX4" fmla="*/ 93583 w 987681"/>
              <a:gd name="connsiteY4" fmla="*/ 36740 h 73390"/>
              <a:gd name="connsiteX5" fmla="*/ 987681 w 987681"/>
              <a:gd name="connsiteY5" fmla="*/ 58878 h 73390"/>
              <a:gd name="connsiteX0" fmla="*/ 73645 w 967566"/>
              <a:gd name="connsiteY0" fmla="*/ 36494 h 73389"/>
              <a:gd name="connsiteX1" fmla="*/ 36220 w 967566"/>
              <a:gd name="connsiteY1" fmla="*/ 73389 h 73389"/>
              <a:gd name="connsiteX2" fmla="*/ 1 w 967566"/>
              <a:gd name="connsiteY2" fmla="*/ 37299 h 73389"/>
              <a:gd name="connsiteX3" fmla="*/ 37024 w 967566"/>
              <a:gd name="connsiteY3" fmla="*/ 1 h 73389"/>
              <a:gd name="connsiteX4" fmla="*/ 73468 w 967566"/>
              <a:gd name="connsiteY4" fmla="*/ 36740 h 73389"/>
              <a:gd name="connsiteX5" fmla="*/ 967566 w 967566"/>
              <a:gd name="connsiteY5" fmla="*/ 58878 h 73389"/>
              <a:gd name="connsiteX0" fmla="*/ 73652 w 967573"/>
              <a:gd name="connsiteY0" fmla="*/ 36494 h 73390"/>
              <a:gd name="connsiteX1" fmla="*/ 36227 w 967573"/>
              <a:gd name="connsiteY1" fmla="*/ 73389 h 73390"/>
              <a:gd name="connsiteX2" fmla="*/ 8 w 967573"/>
              <a:gd name="connsiteY2" fmla="*/ 37299 h 73390"/>
              <a:gd name="connsiteX3" fmla="*/ 37031 w 967573"/>
              <a:gd name="connsiteY3" fmla="*/ 1 h 73390"/>
              <a:gd name="connsiteX4" fmla="*/ 73475 w 967573"/>
              <a:gd name="connsiteY4" fmla="*/ 36740 h 73390"/>
              <a:gd name="connsiteX5" fmla="*/ 967573 w 967573"/>
              <a:gd name="connsiteY5" fmla="*/ 58878 h 73390"/>
              <a:gd name="connsiteX0" fmla="*/ 73655 w 967576"/>
              <a:gd name="connsiteY0" fmla="*/ 36494 h 73487"/>
              <a:gd name="connsiteX1" fmla="*/ 36230 w 967576"/>
              <a:gd name="connsiteY1" fmla="*/ 73389 h 73487"/>
              <a:gd name="connsiteX2" fmla="*/ 11 w 967576"/>
              <a:gd name="connsiteY2" fmla="*/ 37299 h 73487"/>
              <a:gd name="connsiteX3" fmla="*/ 37034 w 967576"/>
              <a:gd name="connsiteY3" fmla="*/ 1 h 73487"/>
              <a:gd name="connsiteX4" fmla="*/ 73478 w 967576"/>
              <a:gd name="connsiteY4" fmla="*/ 36740 h 73487"/>
              <a:gd name="connsiteX5" fmla="*/ 967576 w 967576"/>
              <a:gd name="connsiteY5" fmla="*/ 58878 h 73487"/>
              <a:gd name="connsiteX0" fmla="*/ 73655 w 967576"/>
              <a:gd name="connsiteY0" fmla="*/ 36494 h 73407"/>
              <a:gd name="connsiteX1" fmla="*/ 36230 w 967576"/>
              <a:gd name="connsiteY1" fmla="*/ 73389 h 73407"/>
              <a:gd name="connsiteX2" fmla="*/ 11 w 967576"/>
              <a:gd name="connsiteY2" fmla="*/ 37299 h 73407"/>
              <a:gd name="connsiteX3" fmla="*/ 37034 w 967576"/>
              <a:gd name="connsiteY3" fmla="*/ 1 h 73407"/>
              <a:gd name="connsiteX4" fmla="*/ 73478 w 967576"/>
              <a:gd name="connsiteY4" fmla="*/ 36740 h 73407"/>
              <a:gd name="connsiteX5" fmla="*/ 967576 w 967576"/>
              <a:gd name="connsiteY5" fmla="*/ 58878 h 73407"/>
              <a:gd name="connsiteX0" fmla="*/ 73676 w 967597"/>
              <a:gd name="connsiteY0" fmla="*/ 36494 h 73407"/>
              <a:gd name="connsiteX1" fmla="*/ 36251 w 967597"/>
              <a:gd name="connsiteY1" fmla="*/ 73389 h 73407"/>
              <a:gd name="connsiteX2" fmla="*/ 32 w 967597"/>
              <a:gd name="connsiteY2" fmla="*/ 37299 h 73407"/>
              <a:gd name="connsiteX3" fmla="*/ 37055 w 967597"/>
              <a:gd name="connsiteY3" fmla="*/ 1 h 73407"/>
              <a:gd name="connsiteX4" fmla="*/ 73499 w 967597"/>
              <a:gd name="connsiteY4" fmla="*/ 36740 h 73407"/>
              <a:gd name="connsiteX5" fmla="*/ 967597 w 967597"/>
              <a:gd name="connsiteY5" fmla="*/ 58878 h 73407"/>
              <a:gd name="connsiteX0" fmla="*/ 73647 w 967568"/>
              <a:gd name="connsiteY0" fmla="*/ 36494 h 73407"/>
              <a:gd name="connsiteX1" fmla="*/ 36222 w 967568"/>
              <a:gd name="connsiteY1" fmla="*/ 73389 h 73407"/>
              <a:gd name="connsiteX2" fmla="*/ 3 w 967568"/>
              <a:gd name="connsiteY2" fmla="*/ 37299 h 73407"/>
              <a:gd name="connsiteX3" fmla="*/ 37026 w 967568"/>
              <a:gd name="connsiteY3" fmla="*/ 1 h 73407"/>
              <a:gd name="connsiteX4" fmla="*/ 73470 w 967568"/>
              <a:gd name="connsiteY4" fmla="*/ 36740 h 73407"/>
              <a:gd name="connsiteX5" fmla="*/ 967568 w 967568"/>
              <a:gd name="connsiteY5" fmla="*/ 58878 h 73407"/>
              <a:gd name="connsiteX0" fmla="*/ 73676 w 967597"/>
              <a:gd name="connsiteY0" fmla="*/ 36494 h 73407"/>
              <a:gd name="connsiteX1" fmla="*/ 36251 w 967597"/>
              <a:gd name="connsiteY1" fmla="*/ 73389 h 73407"/>
              <a:gd name="connsiteX2" fmla="*/ 32 w 967597"/>
              <a:gd name="connsiteY2" fmla="*/ 37299 h 73407"/>
              <a:gd name="connsiteX3" fmla="*/ 37055 w 967597"/>
              <a:gd name="connsiteY3" fmla="*/ 1 h 73407"/>
              <a:gd name="connsiteX4" fmla="*/ 73499 w 967597"/>
              <a:gd name="connsiteY4" fmla="*/ 36740 h 73407"/>
              <a:gd name="connsiteX5" fmla="*/ 967597 w 967597"/>
              <a:gd name="connsiteY5" fmla="*/ 58878 h 73407"/>
              <a:gd name="connsiteX0" fmla="*/ 73658 w 967579"/>
              <a:gd name="connsiteY0" fmla="*/ 36494 h 73407"/>
              <a:gd name="connsiteX1" fmla="*/ 36233 w 967579"/>
              <a:gd name="connsiteY1" fmla="*/ 73389 h 73407"/>
              <a:gd name="connsiteX2" fmla="*/ 14 w 967579"/>
              <a:gd name="connsiteY2" fmla="*/ 37299 h 73407"/>
              <a:gd name="connsiteX3" fmla="*/ 37037 w 967579"/>
              <a:gd name="connsiteY3" fmla="*/ 1 h 73407"/>
              <a:gd name="connsiteX4" fmla="*/ 73481 w 967579"/>
              <a:gd name="connsiteY4" fmla="*/ 36740 h 73407"/>
              <a:gd name="connsiteX5" fmla="*/ 967579 w 967579"/>
              <a:gd name="connsiteY5" fmla="*/ 58878 h 73407"/>
              <a:gd name="connsiteX0" fmla="*/ 73644 w 967565"/>
              <a:gd name="connsiteY0" fmla="*/ 36494 h 73407"/>
              <a:gd name="connsiteX1" fmla="*/ 36219 w 967565"/>
              <a:gd name="connsiteY1" fmla="*/ 73389 h 73407"/>
              <a:gd name="connsiteX2" fmla="*/ 0 w 967565"/>
              <a:gd name="connsiteY2" fmla="*/ 37299 h 73407"/>
              <a:gd name="connsiteX3" fmla="*/ 37023 w 967565"/>
              <a:gd name="connsiteY3" fmla="*/ 1 h 73407"/>
              <a:gd name="connsiteX4" fmla="*/ 73467 w 967565"/>
              <a:gd name="connsiteY4" fmla="*/ 36740 h 73407"/>
              <a:gd name="connsiteX5" fmla="*/ 967565 w 967565"/>
              <a:gd name="connsiteY5" fmla="*/ 58878 h 73407"/>
              <a:gd name="connsiteX0" fmla="*/ 73644 w 967565"/>
              <a:gd name="connsiteY0" fmla="*/ 36530 h 73443"/>
              <a:gd name="connsiteX1" fmla="*/ 36219 w 967565"/>
              <a:gd name="connsiteY1" fmla="*/ 73425 h 73443"/>
              <a:gd name="connsiteX2" fmla="*/ 0 w 967565"/>
              <a:gd name="connsiteY2" fmla="*/ 37335 h 73443"/>
              <a:gd name="connsiteX3" fmla="*/ 37023 w 967565"/>
              <a:gd name="connsiteY3" fmla="*/ 37 h 73443"/>
              <a:gd name="connsiteX4" fmla="*/ 73467 w 967565"/>
              <a:gd name="connsiteY4" fmla="*/ 36776 h 73443"/>
              <a:gd name="connsiteX5" fmla="*/ 967565 w 967565"/>
              <a:gd name="connsiteY5" fmla="*/ 58914 h 73443"/>
              <a:gd name="connsiteX0" fmla="*/ 73644 w 967565"/>
              <a:gd name="connsiteY0" fmla="*/ 36501 h 73414"/>
              <a:gd name="connsiteX1" fmla="*/ 36219 w 967565"/>
              <a:gd name="connsiteY1" fmla="*/ 73396 h 73414"/>
              <a:gd name="connsiteX2" fmla="*/ 0 w 967565"/>
              <a:gd name="connsiteY2" fmla="*/ 37306 h 73414"/>
              <a:gd name="connsiteX3" fmla="*/ 37023 w 967565"/>
              <a:gd name="connsiteY3" fmla="*/ 8 h 73414"/>
              <a:gd name="connsiteX4" fmla="*/ 73467 w 967565"/>
              <a:gd name="connsiteY4" fmla="*/ 36747 h 73414"/>
              <a:gd name="connsiteX5" fmla="*/ 967565 w 967565"/>
              <a:gd name="connsiteY5" fmla="*/ 58885 h 73414"/>
              <a:gd name="connsiteX0" fmla="*/ 73644 w 967565"/>
              <a:gd name="connsiteY0" fmla="*/ 36514 h 73427"/>
              <a:gd name="connsiteX1" fmla="*/ 36219 w 967565"/>
              <a:gd name="connsiteY1" fmla="*/ 73409 h 73427"/>
              <a:gd name="connsiteX2" fmla="*/ 0 w 967565"/>
              <a:gd name="connsiteY2" fmla="*/ 37319 h 73427"/>
              <a:gd name="connsiteX3" fmla="*/ 37023 w 967565"/>
              <a:gd name="connsiteY3" fmla="*/ 21 h 73427"/>
              <a:gd name="connsiteX4" fmla="*/ 73467 w 967565"/>
              <a:gd name="connsiteY4" fmla="*/ 36760 h 73427"/>
              <a:gd name="connsiteX5" fmla="*/ 967565 w 967565"/>
              <a:gd name="connsiteY5" fmla="*/ 58898 h 73427"/>
              <a:gd name="connsiteX0" fmla="*/ 73644 w 967565"/>
              <a:gd name="connsiteY0" fmla="*/ 36509 h 73422"/>
              <a:gd name="connsiteX1" fmla="*/ 36219 w 967565"/>
              <a:gd name="connsiteY1" fmla="*/ 73404 h 73422"/>
              <a:gd name="connsiteX2" fmla="*/ 0 w 967565"/>
              <a:gd name="connsiteY2" fmla="*/ 37314 h 73422"/>
              <a:gd name="connsiteX3" fmla="*/ 37023 w 967565"/>
              <a:gd name="connsiteY3" fmla="*/ 16 h 73422"/>
              <a:gd name="connsiteX4" fmla="*/ 73467 w 967565"/>
              <a:gd name="connsiteY4" fmla="*/ 36755 h 73422"/>
              <a:gd name="connsiteX5" fmla="*/ 967565 w 967565"/>
              <a:gd name="connsiteY5" fmla="*/ 58893 h 73422"/>
              <a:gd name="connsiteX0" fmla="*/ 73644 w 967565"/>
              <a:gd name="connsiteY0" fmla="*/ 36509 h 73422"/>
              <a:gd name="connsiteX1" fmla="*/ 36219 w 967565"/>
              <a:gd name="connsiteY1" fmla="*/ 73404 h 73422"/>
              <a:gd name="connsiteX2" fmla="*/ 0 w 967565"/>
              <a:gd name="connsiteY2" fmla="*/ 37314 h 73422"/>
              <a:gd name="connsiteX3" fmla="*/ 37023 w 967565"/>
              <a:gd name="connsiteY3" fmla="*/ 16 h 73422"/>
              <a:gd name="connsiteX4" fmla="*/ 73467 w 967565"/>
              <a:gd name="connsiteY4" fmla="*/ 36755 h 73422"/>
              <a:gd name="connsiteX5" fmla="*/ 967565 w 967565"/>
              <a:gd name="connsiteY5" fmla="*/ 58893 h 73422"/>
              <a:gd name="connsiteX0" fmla="*/ 73644 w 967565"/>
              <a:gd name="connsiteY0" fmla="*/ 36509 h 73404"/>
              <a:gd name="connsiteX1" fmla="*/ 36219 w 967565"/>
              <a:gd name="connsiteY1" fmla="*/ 73404 h 73404"/>
              <a:gd name="connsiteX2" fmla="*/ 0 w 967565"/>
              <a:gd name="connsiteY2" fmla="*/ 37314 h 73404"/>
              <a:gd name="connsiteX3" fmla="*/ 37023 w 967565"/>
              <a:gd name="connsiteY3" fmla="*/ 16 h 73404"/>
              <a:gd name="connsiteX4" fmla="*/ 73467 w 967565"/>
              <a:gd name="connsiteY4" fmla="*/ 36755 h 73404"/>
              <a:gd name="connsiteX5" fmla="*/ 967565 w 967565"/>
              <a:gd name="connsiteY5" fmla="*/ 58893 h 73404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1 h 73442"/>
              <a:gd name="connsiteX1" fmla="*/ 36219 w 967565"/>
              <a:gd name="connsiteY1" fmla="*/ 73396 h 73442"/>
              <a:gd name="connsiteX2" fmla="*/ 0 w 967565"/>
              <a:gd name="connsiteY2" fmla="*/ 37306 h 73442"/>
              <a:gd name="connsiteX3" fmla="*/ 37023 w 967565"/>
              <a:gd name="connsiteY3" fmla="*/ 8 h 73442"/>
              <a:gd name="connsiteX4" fmla="*/ 73467 w 967565"/>
              <a:gd name="connsiteY4" fmla="*/ 36747 h 73442"/>
              <a:gd name="connsiteX5" fmla="*/ 967565 w 967565"/>
              <a:gd name="connsiteY5" fmla="*/ 58885 h 73442"/>
              <a:gd name="connsiteX0" fmla="*/ 73644 w 967565"/>
              <a:gd name="connsiteY0" fmla="*/ 36501 h 73442"/>
              <a:gd name="connsiteX1" fmla="*/ 36219 w 967565"/>
              <a:gd name="connsiteY1" fmla="*/ 73396 h 73442"/>
              <a:gd name="connsiteX2" fmla="*/ 0 w 967565"/>
              <a:gd name="connsiteY2" fmla="*/ 37306 h 73442"/>
              <a:gd name="connsiteX3" fmla="*/ 37023 w 967565"/>
              <a:gd name="connsiteY3" fmla="*/ 8 h 73442"/>
              <a:gd name="connsiteX4" fmla="*/ 73467 w 967565"/>
              <a:gd name="connsiteY4" fmla="*/ 36747 h 73442"/>
              <a:gd name="connsiteX5" fmla="*/ 967565 w 967565"/>
              <a:gd name="connsiteY5" fmla="*/ 58885 h 73442"/>
              <a:gd name="connsiteX0" fmla="*/ 73644 w 967565"/>
              <a:gd name="connsiteY0" fmla="*/ 36501 h 73442"/>
              <a:gd name="connsiteX1" fmla="*/ 36219 w 967565"/>
              <a:gd name="connsiteY1" fmla="*/ 73396 h 73442"/>
              <a:gd name="connsiteX2" fmla="*/ 0 w 967565"/>
              <a:gd name="connsiteY2" fmla="*/ 37306 h 73442"/>
              <a:gd name="connsiteX3" fmla="*/ 37023 w 967565"/>
              <a:gd name="connsiteY3" fmla="*/ 8 h 73442"/>
              <a:gd name="connsiteX4" fmla="*/ 72260 w 967565"/>
              <a:gd name="connsiteY4" fmla="*/ 36345 h 73442"/>
              <a:gd name="connsiteX5" fmla="*/ 967565 w 967565"/>
              <a:gd name="connsiteY5" fmla="*/ 58885 h 73442"/>
              <a:gd name="connsiteX0" fmla="*/ 73644 w 967565"/>
              <a:gd name="connsiteY0" fmla="*/ 36501 h 73396"/>
              <a:gd name="connsiteX1" fmla="*/ 36219 w 967565"/>
              <a:gd name="connsiteY1" fmla="*/ 73396 h 73396"/>
              <a:gd name="connsiteX2" fmla="*/ 0 w 967565"/>
              <a:gd name="connsiteY2" fmla="*/ 37306 h 73396"/>
              <a:gd name="connsiteX3" fmla="*/ 37023 w 967565"/>
              <a:gd name="connsiteY3" fmla="*/ 8 h 73396"/>
              <a:gd name="connsiteX4" fmla="*/ 72260 w 967565"/>
              <a:gd name="connsiteY4" fmla="*/ 36345 h 73396"/>
              <a:gd name="connsiteX5" fmla="*/ 967565 w 967565"/>
              <a:gd name="connsiteY5" fmla="*/ 58885 h 73396"/>
              <a:gd name="connsiteX0" fmla="*/ 73644 w 967565"/>
              <a:gd name="connsiteY0" fmla="*/ 36501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2260 w 967565"/>
              <a:gd name="connsiteY4" fmla="*/ 36345 h 73399"/>
              <a:gd name="connsiteX5" fmla="*/ 967565 w 967565"/>
              <a:gd name="connsiteY5" fmla="*/ 58885 h 73399"/>
              <a:gd name="connsiteX0" fmla="*/ 71632 w 967565"/>
              <a:gd name="connsiteY0" fmla="*/ 36903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2260 w 967565"/>
              <a:gd name="connsiteY4" fmla="*/ 36345 h 73399"/>
              <a:gd name="connsiteX5" fmla="*/ 967565 w 967565"/>
              <a:gd name="connsiteY5" fmla="*/ 58885 h 73399"/>
              <a:gd name="connsiteX0" fmla="*/ 71632 w 967565"/>
              <a:gd name="connsiteY0" fmla="*/ 36903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2260 w 967565"/>
              <a:gd name="connsiteY4" fmla="*/ 36345 h 73399"/>
              <a:gd name="connsiteX5" fmla="*/ 967565 w 967565"/>
              <a:gd name="connsiteY5" fmla="*/ 58885 h 73399"/>
              <a:gd name="connsiteX0" fmla="*/ 71632 w 967565"/>
              <a:gd name="connsiteY0" fmla="*/ 36903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2260 w 967565"/>
              <a:gd name="connsiteY4" fmla="*/ 36345 h 73398"/>
              <a:gd name="connsiteX5" fmla="*/ 967565 w 967565"/>
              <a:gd name="connsiteY5" fmla="*/ 58885 h 73398"/>
              <a:gd name="connsiteX0" fmla="*/ 71632 w 967565"/>
              <a:gd name="connsiteY0" fmla="*/ 36903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4448 w 967565"/>
              <a:gd name="connsiteY0" fmla="*/ 45352 h 73400"/>
              <a:gd name="connsiteX1" fmla="*/ 36219 w 967565"/>
              <a:gd name="connsiteY1" fmla="*/ 73396 h 73400"/>
              <a:gd name="connsiteX2" fmla="*/ 0 w 967565"/>
              <a:gd name="connsiteY2" fmla="*/ 37306 h 73400"/>
              <a:gd name="connsiteX3" fmla="*/ 37023 w 967565"/>
              <a:gd name="connsiteY3" fmla="*/ 8 h 73400"/>
              <a:gd name="connsiteX4" fmla="*/ 73065 w 967565"/>
              <a:gd name="connsiteY4" fmla="*/ 35540 h 73400"/>
              <a:gd name="connsiteX5" fmla="*/ 967565 w 967565"/>
              <a:gd name="connsiteY5" fmla="*/ 58885 h 73400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3065 w 967565"/>
              <a:gd name="connsiteY4" fmla="*/ 35540 h 73399"/>
              <a:gd name="connsiteX5" fmla="*/ 967565 w 967565"/>
              <a:gd name="connsiteY5" fmla="*/ 58885 h 73399"/>
              <a:gd name="connsiteX0" fmla="*/ 72839 w 967565"/>
              <a:gd name="connsiteY0" fmla="*/ 35294 h 73400"/>
              <a:gd name="connsiteX1" fmla="*/ 36219 w 967565"/>
              <a:gd name="connsiteY1" fmla="*/ 73396 h 73400"/>
              <a:gd name="connsiteX2" fmla="*/ 0 w 967565"/>
              <a:gd name="connsiteY2" fmla="*/ 37306 h 73400"/>
              <a:gd name="connsiteX3" fmla="*/ 37023 w 967565"/>
              <a:gd name="connsiteY3" fmla="*/ 8 h 73400"/>
              <a:gd name="connsiteX4" fmla="*/ 73065 w 967565"/>
              <a:gd name="connsiteY4" fmla="*/ 35540 h 73400"/>
              <a:gd name="connsiteX5" fmla="*/ 967565 w 967565"/>
              <a:gd name="connsiteY5" fmla="*/ 58885 h 73400"/>
              <a:gd name="connsiteX0" fmla="*/ 72839 w 967565"/>
              <a:gd name="connsiteY0" fmla="*/ 35294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3065 w 967565"/>
              <a:gd name="connsiteY4" fmla="*/ 35540 h 73399"/>
              <a:gd name="connsiteX5" fmla="*/ 967565 w 967565"/>
              <a:gd name="connsiteY5" fmla="*/ 58885 h 73399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7023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5816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5816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5816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1300939"/>
              <a:gd name="connsiteY0" fmla="*/ 35294 h 73398"/>
              <a:gd name="connsiteX1" fmla="*/ 36219 w 1300939"/>
              <a:gd name="connsiteY1" fmla="*/ 73396 h 73398"/>
              <a:gd name="connsiteX2" fmla="*/ 0 w 1300939"/>
              <a:gd name="connsiteY2" fmla="*/ 37306 h 73398"/>
              <a:gd name="connsiteX3" fmla="*/ 35816 w 1300939"/>
              <a:gd name="connsiteY3" fmla="*/ 8 h 73398"/>
              <a:gd name="connsiteX4" fmla="*/ 73065 w 1300939"/>
              <a:gd name="connsiteY4" fmla="*/ 35540 h 73398"/>
              <a:gd name="connsiteX5" fmla="*/ 1300939 w 1300939"/>
              <a:gd name="connsiteY5" fmla="*/ 65360 h 73398"/>
              <a:gd name="connsiteX0" fmla="*/ 72839 w 1745944"/>
              <a:gd name="connsiteY0" fmla="*/ 35294 h 73398"/>
              <a:gd name="connsiteX1" fmla="*/ 36219 w 1745944"/>
              <a:gd name="connsiteY1" fmla="*/ 73396 h 73398"/>
              <a:gd name="connsiteX2" fmla="*/ 0 w 1745944"/>
              <a:gd name="connsiteY2" fmla="*/ 37306 h 73398"/>
              <a:gd name="connsiteX3" fmla="*/ 35816 w 1745944"/>
              <a:gd name="connsiteY3" fmla="*/ 8 h 73398"/>
              <a:gd name="connsiteX4" fmla="*/ 73065 w 1745944"/>
              <a:gd name="connsiteY4" fmla="*/ 35540 h 73398"/>
              <a:gd name="connsiteX5" fmla="*/ 1745944 w 1745944"/>
              <a:gd name="connsiteY5" fmla="*/ 52049 h 73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45944" h="73398">
                <a:moveTo>
                  <a:pt x="72839" y="35294"/>
                </a:moveTo>
                <a:cubicBezTo>
                  <a:pt x="74850" y="55852"/>
                  <a:pt x="56538" y="73664"/>
                  <a:pt x="36219" y="73396"/>
                </a:cubicBezTo>
                <a:cubicBezTo>
                  <a:pt x="17508" y="72725"/>
                  <a:pt x="1073" y="59595"/>
                  <a:pt x="0" y="37306"/>
                </a:cubicBezTo>
                <a:cubicBezTo>
                  <a:pt x="536" y="8578"/>
                  <a:pt x="23974" y="-302"/>
                  <a:pt x="35816" y="8"/>
                </a:cubicBezTo>
                <a:cubicBezTo>
                  <a:pt x="50071" y="-85"/>
                  <a:pt x="72032" y="9592"/>
                  <a:pt x="73065" y="35540"/>
                </a:cubicBezTo>
                <a:lnTo>
                  <a:pt x="1745944" y="52049"/>
                </a:lnTo>
              </a:path>
            </a:pathLst>
          </a:custGeom>
          <a:solidFill>
            <a:schemeClr val="accent2"/>
          </a:solidFill>
          <a:ln w="22225">
            <a:solidFill>
              <a:schemeClr val="accent2"/>
            </a:solidFill>
            <a:miter lim="800000"/>
          </a:ln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                     </a:t>
            </a:r>
          </a:p>
        </p:txBody>
      </p:sp>
      <p:sp>
        <p:nvSpPr>
          <p:cNvPr id="52" name="Textplatzhalter 3"/>
          <p:cNvSpPr>
            <a:spLocks noGrp="1" noChangeAspect="1"/>
          </p:cNvSpPr>
          <p:nvPr>
            <p:ph type="body" sz="quarter" idx="64" hasCustomPrompt="1"/>
          </p:nvPr>
        </p:nvSpPr>
        <p:spPr bwMode="white">
          <a:xfrm rot="12243241" flipH="1" flipV="1">
            <a:off x="8587331" y="4580694"/>
            <a:ext cx="1284521" cy="54000"/>
          </a:xfrm>
          <a:custGeom>
            <a:avLst/>
            <a:gdLst>
              <a:gd name="connsiteX0" fmla="*/ 0 w 73241"/>
              <a:gd name="connsiteY0" fmla="*/ 36493 h 72986"/>
              <a:gd name="connsiteX1" fmla="*/ 36621 w 73241"/>
              <a:gd name="connsiteY1" fmla="*/ 0 h 72986"/>
              <a:gd name="connsiteX2" fmla="*/ 73242 w 73241"/>
              <a:gd name="connsiteY2" fmla="*/ 36493 h 72986"/>
              <a:gd name="connsiteX3" fmla="*/ 36621 w 73241"/>
              <a:gd name="connsiteY3" fmla="*/ 72986 h 72986"/>
              <a:gd name="connsiteX4" fmla="*/ 0 w 73241"/>
              <a:gd name="connsiteY4" fmla="*/ 36493 h 72986"/>
              <a:gd name="connsiteX0" fmla="*/ 73242 w 164682"/>
              <a:gd name="connsiteY0" fmla="*/ 36493 h 127933"/>
              <a:gd name="connsiteX1" fmla="*/ 36621 w 164682"/>
              <a:gd name="connsiteY1" fmla="*/ 72986 h 127933"/>
              <a:gd name="connsiteX2" fmla="*/ 0 w 164682"/>
              <a:gd name="connsiteY2" fmla="*/ 36493 h 127933"/>
              <a:gd name="connsiteX3" fmla="*/ 36621 w 164682"/>
              <a:gd name="connsiteY3" fmla="*/ 0 h 127933"/>
              <a:gd name="connsiteX4" fmla="*/ 164682 w 164682"/>
              <a:gd name="connsiteY4" fmla="*/ 127933 h 127933"/>
              <a:gd name="connsiteX0" fmla="*/ 119683 w 1020748"/>
              <a:gd name="connsiteY0" fmla="*/ 65383 h 101876"/>
              <a:gd name="connsiteX1" fmla="*/ 83062 w 1020748"/>
              <a:gd name="connsiteY1" fmla="*/ 101876 h 101876"/>
              <a:gd name="connsiteX2" fmla="*/ 46441 w 1020748"/>
              <a:gd name="connsiteY2" fmla="*/ 65383 h 101876"/>
              <a:gd name="connsiteX3" fmla="*/ 83062 w 1020748"/>
              <a:gd name="connsiteY3" fmla="*/ 28890 h 101876"/>
              <a:gd name="connsiteX4" fmla="*/ 1020748 w 1020748"/>
              <a:gd name="connsiteY4" fmla="*/ 59192 h 101876"/>
              <a:gd name="connsiteX0" fmla="*/ 73242 w 974307"/>
              <a:gd name="connsiteY0" fmla="*/ 66817 h 103310"/>
              <a:gd name="connsiteX1" fmla="*/ 36621 w 974307"/>
              <a:gd name="connsiteY1" fmla="*/ 103310 h 103310"/>
              <a:gd name="connsiteX2" fmla="*/ 0 w 974307"/>
              <a:gd name="connsiteY2" fmla="*/ 66817 h 103310"/>
              <a:gd name="connsiteX3" fmla="*/ 36621 w 974307"/>
              <a:gd name="connsiteY3" fmla="*/ 30324 h 103310"/>
              <a:gd name="connsiteX4" fmla="*/ 974307 w 974307"/>
              <a:gd name="connsiteY4" fmla="*/ 60626 h 103310"/>
              <a:gd name="connsiteX0" fmla="*/ 73242 w 974307"/>
              <a:gd name="connsiteY0" fmla="*/ 42200 h 78693"/>
              <a:gd name="connsiteX1" fmla="*/ 36621 w 974307"/>
              <a:gd name="connsiteY1" fmla="*/ 78693 h 78693"/>
              <a:gd name="connsiteX2" fmla="*/ 0 w 974307"/>
              <a:gd name="connsiteY2" fmla="*/ 42200 h 78693"/>
              <a:gd name="connsiteX3" fmla="*/ 36621 w 974307"/>
              <a:gd name="connsiteY3" fmla="*/ 5707 h 78693"/>
              <a:gd name="connsiteX4" fmla="*/ 80240 w 974307"/>
              <a:gd name="connsiteY4" fmla="*/ 3172 h 78693"/>
              <a:gd name="connsiteX5" fmla="*/ 974307 w 974307"/>
              <a:gd name="connsiteY5" fmla="*/ 36009 h 78693"/>
              <a:gd name="connsiteX0" fmla="*/ 75441 w 976506"/>
              <a:gd name="connsiteY0" fmla="*/ 36496 h 72989"/>
              <a:gd name="connsiteX1" fmla="*/ 38820 w 976506"/>
              <a:gd name="connsiteY1" fmla="*/ 72989 h 72989"/>
              <a:gd name="connsiteX2" fmla="*/ 2199 w 976506"/>
              <a:gd name="connsiteY2" fmla="*/ 36496 h 72989"/>
              <a:gd name="connsiteX3" fmla="*/ 38820 w 976506"/>
              <a:gd name="connsiteY3" fmla="*/ 3 h 72989"/>
              <a:gd name="connsiteX4" fmla="*/ 77677 w 976506"/>
              <a:gd name="connsiteY4" fmla="*/ 37949 h 72989"/>
              <a:gd name="connsiteX5" fmla="*/ 976506 w 976506"/>
              <a:gd name="connsiteY5" fmla="*/ 30305 h 72989"/>
              <a:gd name="connsiteX0" fmla="*/ 73242 w 974307"/>
              <a:gd name="connsiteY0" fmla="*/ 37247 h 73740"/>
              <a:gd name="connsiteX1" fmla="*/ 36621 w 974307"/>
              <a:gd name="connsiteY1" fmla="*/ 73740 h 73740"/>
              <a:gd name="connsiteX2" fmla="*/ 0 w 974307"/>
              <a:gd name="connsiteY2" fmla="*/ 37247 h 73740"/>
              <a:gd name="connsiteX3" fmla="*/ 36621 w 974307"/>
              <a:gd name="connsiteY3" fmla="*/ 754 h 73740"/>
              <a:gd name="connsiteX4" fmla="*/ 75478 w 974307"/>
              <a:gd name="connsiteY4" fmla="*/ 38700 h 73740"/>
              <a:gd name="connsiteX5" fmla="*/ 974307 w 974307"/>
              <a:gd name="connsiteY5" fmla="*/ 31056 h 73740"/>
              <a:gd name="connsiteX0" fmla="*/ 73242 w 974307"/>
              <a:gd name="connsiteY0" fmla="*/ 37247 h 73740"/>
              <a:gd name="connsiteX1" fmla="*/ 36621 w 974307"/>
              <a:gd name="connsiteY1" fmla="*/ 73740 h 73740"/>
              <a:gd name="connsiteX2" fmla="*/ 0 w 974307"/>
              <a:gd name="connsiteY2" fmla="*/ 37247 h 73740"/>
              <a:gd name="connsiteX3" fmla="*/ 36621 w 974307"/>
              <a:gd name="connsiteY3" fmla="*/ 754 h 73740"/>
              <a:gd name="connsiteX4" fmla="*/ 75478 w 974307"/>
              <a:gd name="connsiteY4" fmla="*/ 38700 h 73740"/>
              <a:gd name="connsiteX5" fmla="*/ 974307 w 974307"/>
              <a:gd name="connsiteY5" fmla="*/ 31056 h 73740"/>
              <a:gd name="connsiteX0" fmla="*/ 73242 w 974307"/>
              <a:gd name="connsiteY0" fmla="*/ 37247 h 73740"/>
              <a:gd name="connsiteX1" fmla="*/ 36621 w 974307"/>
              <a:gd name="connsiteY1" fmla="*/ 73740 h 73740"/>
              <a:gd name="connsiteX2" fmla="*/ 0 w 974307"/>
              <a:gd name="connsiteY2" fmla="*/ 37247 h 73740"/>
              <a:gd name="connsiteX3" fmla="*/ 36621 w 974307"/>
              <a:gd name="connsiteY3" fmla="*/ 754 h 73740"/>
              <a:gd name="connsiteX4" fmla="*/ 75478 w 974307"/>
              <a:gd name="connsiteY4" fmla="*/ 38700 h 73740"/>
              <a:gd name="connsiteX5" fmla="*/ 974307 w 974307"/>
              <a:gd name="connsiteY5" fmla="*/ 31056 h 73740"/>
              <a:gd name="connsiteX0" fmla="*/ 73242 w 974307"/>
              <a:gd name="connsiteY0" fmla="*/ 36496 h 72989"/>
              <a:gd name="connsiteX1" fmla="*/ 36621 w 974307"/>
              <a:gd name="connsiteY1" fmla="*/ 72989 h 72989"/>
              <a:gd name="connsiteX2" fmla="*/ 0 w 974307"/>
              <a:gd name="connsiteY2" fmla="*/ 36496 h 72989"/>
              <a:gd name="connsiteX3" fmla="*/ 36621 w 974307"/>
              <a:gd name="connsiteY3" fmla="*/ 3 h 72989"/>
              <a:gd name="connsiteX4" fmla="*/ 75478 w 974307"/>
              <a:gd name="connsiteY4" fmla="*/ 37949 h 72989"/>
              <a:gd name="connsiteX5" fmla="*/ 974307 w 974307"/>
              <a:gd name="connsiteY5" fmla="*/ 30305 h 72989"/>
              <a:gd name="connsiteX0" fmla="*/ 73242 w 967163"/>
              <a:gd name="connsiteY0" fmla="*/ 36496 h 72989"/>
              <a:gd name="connsiteX1" fmla="*/ 36621 w 967163"/>
              <a:gd name="connsiteY1" fmla="*/ 72989 h 72989"/>
              <a:gd name="connsiteX2" fmla="*/ 0 w 967163"/>
              <a:gd name="connsiteY2" fmla="*/ 36496 h 72989"/>
              <a:gd name="connsiteX3" fmla="*/ 36621 w 967163"/>
              <a:gd name="connsiteY3" fmla="*/ 3 h 72989"/>
              <a:gd name="connsiteX4" fmla="*/ 75478 w 967163"/>
              <a:gd name="connsiteY4" fmla="*/ 37949 h 72989"/>
              <a:gd name="connsiteX5" fmla="*/ 967163 w 967163"/>
              <a:gd name="connsiteY5" fmla="*/ 49355 h 72989"/>
              <a:gd name="connsiteX0" fmla="*/ 73242 w 967163"/>
              <a:gd name="connsiteY0" fmla="*/ 36496 h 72989"/>
              <a:gd name="connsiteX1" fmla="*/ 36621 w 967163"/>
              <a:gd name="connsiteY1" fmla="*/ 72989 h 72989"/>
              <a:gd name="connsiteX2" fmla="*/ 0 w 967163"/>
              <a:gd name="connsiteY2" fmla="*/ 36496 h 72989"/>
              <a:gd name="connsiteX3" fmla="*/ 36621 w 967163"/>
              <a:gd name="connsiteY3" fmla="*/ 3 h 72989"/>
              <a:gd name="connsiteX4" fmla="*/ 75478 w 967163"/>
              <a:gd name="connsiteY4" fmla="*/ 37949 h 72989"/>
              <a:gd name="connsiteX5" fmla="*/ 967163 w 967163"/>
              <a:gd name="connsiteY5" fmla="*/ 58880 h 72989"/>
              <a:gd name="connsiteX0" fmla="*/ 73242 w 967163"/>
              <a:gd name="connsiteY0" fmla="*/ 36516 h 73009"/>
              <a:gd name="connsiteX1" fmla="*/ 36621 w 967163"/>
              <a:gd name="connsiteY1" fmla="*/ 73009 h 73009"/>
              <a:gd name="connsiteX2" fmla="*/ 0 w 967163"/>
              <a:gd name="connsiteY2" fmla="*/ 36516 h 73009"/>
              <a:gd name="connsiteX3" fmla="*/ 36621 w 967163"/>
              <a:gd name="connsiteY3" fmla="*/ 23 h 73009"/>
              <a:gd name="connsiteX4" fmla="*/ 72662 w 967163"/>
              <a:gd name="connsiteY4" fmla="*/ 35555 h 73009"/>
              <a:gd name="connsiteX5" fmla="*/ 967163 w 967163"/>
              <a:gd name="connsiteY5" fmla="*/ 58900 h 73009"/>
              <a:gd name="connsiteX0" fmla="*/ 73242 w 967163"/>
              <a:gd name="connsiteY0" fmla="*/ 37354 h 73847"/>
              <a:gd name="connsiteX1" fmla="*/ 36621 w 967163"/>
              <a:gd name="connsiteY1" fmla="*/ 73847 h 73847"/>
              <a:gd name="connsiteX2" fmla="*/ 0 w 967163"/>
              <a:gd name="connsiteY2" fmla="*/ 37354 h 73847"/>
              <a:gd name="connsiteX3" fmla="*/ 36621 w 967163"/>
              <a:gd name="connsiteY3" fmla="*/ 861 h 73847"/>
              <a:gd name="connsiteX4" fmla="*/ 75076 w 967163"/>
              <a:gd name="connsiteY4" fmla="*/ 30760 h 73847"/>
              <a:gd name="connsiteX5" fmla="*/ 967163 w 967163"/>
              <a:gd name="connsiteY5" fmla="*/ 59738 h 73847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467 w 967163"/>
              <a:gd name="connsiteY4" fmla="*/ 36337 h 72987"/>
              <a:gd name="connsiteX5" fmla="*/ 967163 w 967163"/>
              <a:gd name="connsiteY5" fmla="*/ 58878 h 72987"/>
              <a:gd name="connsiteX0" fmla="*/ 73242 w 967163"/>
              <a:gd name="connsiteY0" fmla="*/ 38590 h 75083"/>
              <a:gd name="connsiteX1" fmla="*/ 36621 w 967163"/>
              <a:gd name="connsiteY1" fmla="*/ 75083 h 75083"/>
              <a:gd name="connsiteX2" fmla="*/ 0 w 967163"/>
              <a:gd name="connsiteY2" fmla="*/ 38590 h 75083"/>
              <a:gd name="connsiteX3" fmla="*/ 36621 w 967163"/>
              <a:gd name="connsiteY3" fmla="*/ 2097 h 75083"/>
              <a:gd name="connsiteX4" fmla="*/ 78295 w 967163"/>
              <a:gd name="connsiteY4" fmla="*/ 27973 h 75083"/>
              <a:gd name="connsiteX5" fmla="*/ 967163 w 967163"/>
              <a:gd name="connsiteY5" fmla="*/ 60974 h 75083"/>
              <a:gd name="connsiteX0" fmla="*/ 73242 w 967163"/>
              <a:gd name="connsiteY0" fmla="*/ 36517 h 73010"/>
              <a:gd name="connsiteX1" fmla="*/ 36621 w 967163"/>
              <a:gd name="connsiteY1" fmla="*/ 73010 h 73010"/>
              <a:gd name="connsiteX2" fmla="*/ 0 w 967163"/>
              <a:gd name="connsiteY2" fmla="*/ 36517 h 73010"/>
              <a:gd name="connsiteX3" fmla="*/ 36621 w 967163"/>
              <a:gd name="connsiteY3" fmla="*/ 24 h 73010"/>
              <a:gd name="connsiteX4" fmla="*/ 73467 w 967163"/>
              <a:gd name="connsiteY4" fmla="*/ 35556 h 73010"/>
              <a:gd name="connsiteX5" fmla="*/ 967163 w 967163"/>
              <a:gd name="connsiteY5" fmla="*/ 58901 h 73010"/>
              <a:gd name="connsiteX0" fmla="*/ 73242 w 967163"/>
              <a:gd name="connsiteY0" fmla="*/ 37791 h 74284"/>
              <a:gd name="connsiteX1" fmla="*/ 36621 w 967163"/>
              <a:gd name="connsiteY1" fmla="*/ 74284 h 74284"/>
              <a:gd name="connsiteX2" fmla="*/ 0 w 967163"/>
              <a:gd name="connsiteY2" fmla="*/ 37791 h 74284"/>
              <a:gd name="connsiteX3" fmla="*/ 36621 w 967163"/>
              <a:gd name="connsiteY3" fmla="*/ 1298 h 74284"/>
              <a:gd name="connsiteX4" fmla="*/ 77088 w 967163"/>
              <a:gd name="connsiteY4" fmla="*/ 29588 h 74284"/>
              <a:gd name="connsiteX5" fmla="*/ 967163 w 967163"/>
              <a:gd name="connsiteY5" fmla="*/ 60175 h 74284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065 w 967163"/>
              <a:gd name="connsiteY4" fmla="*/ 36740 h 72987"/>
              <a:gd name="connsiteX5" fmla="*/ 967163 w 967163"/>
              <a:gd name="connsiteY5" fmla="*/ 58878 h 72987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065 w 967163"/>
              <a:gd name="connsiteY4" fmla="*/ 36740 h 72987"/>
              <a:gd name="connsiteX5" fmla="*/ 967163 w 967163"/>
              <a:gd name="connsiteY5" fmla="*/ 58878 h 72987"/>
              <a:gd name="connsiteX0" fmla="*/ 71230 w 965151"/>
              <a:gd name="connsiteY0" fmla="*/ 36494 h 72987"/>
              <a:gd name="connsiteX1" fmla="*/ 34609 w 965151"/>
              <a:gd name="connsiteY1" fmla="*/ 72987 h 72987"/>
              <a:gd name="connsiteX2" fmla="*/ 0 w 965151"/>
              <a:gd name="connsiteY2" fmla="*/ 36494 h 72987"/>
              <a:gd name="connsiteX3" fmla="*/ 34609 w 965151"/>
              <a:gd name="connsiteY3" fmla="*/ 1 h 72987"/>
              <a:gd name="connsiteX4" fmla="*/ 71053 w 965151"/>
              <a:gd name="connsiteY4" fmla="*/ 36740 h 72987"/>
              <a:gd name="connsiteX5" fmla="*/ 965151 w 965151"/>
              <a:gd name="connsiteY5" fmla="*/ 58878 h 72987"/>
              <a:gd name="connsiteX0" fmla="*/ 75656 w 969577"/>
              <a:gd name="connsiteY0" fmla="*/ 36494 h 72987"/>
              <a:gd name="connsiteX1" fmla="*/ 39035 w 969577"/>
              <a:gd name="connsiteY1" fmla="*/ 72987 h 72987"/>
              <a:gd name="connsiteX2" fmla="*/ 0 w 969577"/>
              <a:gd name="connsiteY2" fmla="*/ 36494 h 72987"/>
              <a:gd name="connsiteX3" fmla="*/ 39035 w 969577"/>
              <a:gd name="connsiteY3" fmla="*/ 1 h 72987"/>
              <a:gd name="connsiteX4" fmla="*/ 75479 w 969577"/>
              <a:gd name="connsiteY4" fmla="*/ 36740 h 72987"/>
              <a:gd name="connsiteX5" fmla="*/ 969577 w 969577"/>
              <a:gd name="connsiteY5" fmla="*/ 58878 h 72987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065 w 967163"/>
              <a:gd name="connsiteY4" fmla="*/ 36740 h 72987"/>
              <a:gd name="connsiteX5" fmla="*/ 967163 w 967163"/>
              <a:gd name="connsiteY5" fmla="*/ 58878 h 72987"/>
              <a:gd name="connsiteX0" fmla="*/ 73244 w 967165"/>
              <a:gd name="connsiteY0" fmla="*/ 36494 h 77412"/>
              <a:gd name="connsiteX1" fmla="*/ 35014 w 967165"/>
              <a:gd name="connsiteY1" fmla="*/ 77412 h 77412"/>
              <a:gd name="connsiteX2" fmla="*/ 2 w 967165"/>
              <a:gd name="connsiteY2" fmla="*/ 36494 h 77412"/>
              <a:gd name="connsiteX3" fmla="*/ 36623 w 967165"/>
              <a:gd name="connsiteY3" fmla="*/ 1 h 77412"/>
              <a:gd name="connsiteX4" fmla="*/ 73067 w 967165"/>
              <a:gd name="connsiteY4" fmla="*/ 36740 h 77412"/>
              <a:gd name="connsiteX5" fmla="*/ 967165 w 967165"/>
              <a:gd name="connsiteY5" fmla="*/ 58878 h 77412"/>
              <a:gd name="connsiteX0" fmla="*/ 73243 w 967164"/>
              <a:gd name="connsiteY0" fmla="*/ 36494 h 72986"/>
              <a:gd name="connsiteX1" fmla="*/ 35818 w 967164"/>
              <a:gd name="connsiteY1" fmla="*/ 72986 h 72986"/>
              <a:gd name="connsiteX2" fmla="*/ 1 w 967164"/>
              <a:gd name="connsiteY2" fmla="*/ 36494 h 72986"/>
              <a:gd name="connsiteX3" fmla="*/ 36622 w 967164"/>
              <a:gd name="connsiteY3" fmla="*/ 1 h 72986"/>
              <a:gd name="connsiteX4" fmla="*/ 73066 w 967164"/>
              <a:gd name="connsiteY4" fmla="*/ 36740 h 72986"/>
              <a:gd name="connsiteX5" fmla="*/ 967164 w 967164"/>
              <a:gd name="connsiteY5" fmla="*/ 58878 h 72986"/>
              <a:gd name="connsiteX0" fmla="*/ 73242 w 967163"/>
              <a:gd name="connsiteY0" fmla="*/ 36494 h 75400"/>
              <a:gd name="connsiteX1" fmla="*/ 36622 w 967163"/>
              <a:gd name="connsiteY1" fmla="*/ 75400 h 75400"/>
              <a:gd name="connsiteX2" fmla="*/ 0 w 967163"/>
              <a:gd name="connsiteY2" fmla="*/ 36494 h 75400"/>
              <a:gd name="connsiteX3" fmla="*/ 36621 w 967163"/>
              <a:gd name="connsiteY3" fmla="*/ 1 h 75400"/>
              <a:gd name="connsiteX4" fmla="*/ 73065 w 967163"/>
              <a:gd name="connsiteY4" fmla="*/ 36740 h 75400"/>
              <a:gd name="connsiteX5" fmla="*/ 967163 w 967163"/>
              <a:gd name="connsiteY5" fmla="*/ 58878 h 75400"/>
              <a:gd name="connsiteX0" fmla="*/ 73242 w 967163"/>
              <a:gd name="connsiteY0" fmla="*/ 36494 h 73791"/>
              <a:gd name="connsiteX1" fmla="*/ 35817 w 967163"/>
              <a:gd name="connsiteY1" fmla="*/ 73791 h 73791"/>
              <a:gd name="connsiteX2" fmla="*/ 0 w 967163"/>
              <a:gd name="connsiteY2" fmla="*/ 36494 h 73791"/>
              <a:gd name="connsiteX3" fmla="*/ 36621 w 967163"/>
              <a:gd name="connsiteY3" fmla="*/ 1 h 73791"/>
              <a:gd name="connsiteX4" fmla="*/ 73065 w 967163"/>
              <a:gd name="connsiteY4" fmla="*/ 36740 h 73791"/>
              <a:gd name="connsiteX5" fmla="*/ 967163 w 967163"/>
              <a:gd name="connsiteY5" fmla="*/ 58878 h 73791"/>
              <a:gd name="connsiteX0" fmla="*/ 73242 w 967163"/>
              <a:gd name="connsiteY0" fmla="*/ 36494 h 77814"/>
              <a:gd name="connsiteX1" fmla="*/ 35817 w 967163"/>
              <a:gd name="connsiteY1" fmla="*/ 77814 h 77814"/>
              <a:gd name="connsiteX2" fmla="*/ 0 w 967163"/>
              <a:gd name="connsiteY2" fmla="*/ 36494 h 77814"/>
              <a:gd name="connsiteX3" fmla="*/ 36621 w 967163"/>
              <a:gd name="connsiteY3" fmla="*/ 1 h 77814"/>
              <a:gd name="connsiteX4" fmla="*/ 73065 w 967163"/>
              <a:gd name="connsiteY4" fmla="*/ 36740 h 77814"/>
              <a:gd name="connsiteX5" fmla="*/ 967163 w 967163"/>
              <a:gd name="connsiteY5" fmla="*/ 58878 h 77814"/>
              <a:gd name="connsiteX0" fmla="*/ 73242 w 967163"/>
              <a:gd name="connsiteY0" fmla="*/ 36494 h 73389"/>
              <a:gd name="connsiteX1" fmla="*/ 35817 w 967163"/>
              <a:gd name="connsiteY1" fmla="*/ 73389 h 73389"/>
              <a:gd name="connsiteX2" fmla="*/ 0 w 967163"/>
              <a:gd name="connsiteY2" fmla="*/ 36494 h 73389"/>
              <a:gd name="connsiteX3" fmla="*/ 36621 w 967163"/>
              <a:gd name="connsiteY3" fmla="*/ 1 h 73389"/>
              <a:gd name="connsiteX4" fmla="*/ 73065 w 967163"/>
              <a:gd name="connsiteY4" fmla="*/ 36740 h 73389"/>
              <a:gd name="connsiteX5" fmla="*/ 967163 w 967163"/>
              <a:gd name="connsiteY5" fmla="*/ 58878 h 73389"/>
              <a:gd name="connsiteX0" fmla="*/ 84507 w 978428"/>
              <a:gd name="connsiteY0" fmla="*/ 36495 h 73391"/>
              <a:gd name="connsiteX1" fmla="*/ 47082 w 978428"/>
              <a:gd name="connsiteY1" fmla="*/ 73390 h 73391"/>
              <a:gd name="connsiteX2" fmla="*/ 0 w 978428"/>
              <a:gd name="connsiteY2" fmla="*/ 37702 h 73391"/>
              <a:gd name="connsiteX3" fmla="*/ 47886 w 978428"/>
              <a:gd name="connsiteY3" fmla="*/ 2 h 73391"/>
              <a:gd name="connsiteX4" fmla="*/ 84330 w 978428"/>
              <a:gd name="connsiteY4" fmla="*/ 36741 h 73391"/>
              <a:gd name="connsiteX5" fmla="*/ 978428 w 978428"/>
              <a:gd name="connsiteY5" fmla="*/ 58879 h 73391"/>
              <a:gd name="connsiteX0" fmla="*/ 73645 w 967566"/>
              <a:gd name="connsiteY0" fmla="*/ 36494 h 73389"/>
              <a:gd name="connsiteX1" fmla="*/ 36220 w 967566"/>
              <a:gd name="connsiteY1" fmla="*/ 73389 h 73389"/>
              <a:gd name="connsiteX2" fmla="*/ 1 w 967566"/>
              <a:gd name="connsiteY2" fmla="*/ 37299 h 73389"/>
              <a:gd name="connsiteX3" fmla="*/ 37024 w 967566"/>
              <a:gd name="connsiteY3" fmla="*/ 1 h 73389"/>
              <a:gd name="connsiteX4" fmla="*/ 73468 w 967566"/>
              <a:gd name="connsiteY4" fmla="*/ 36740 h 73389"/>
              <a:gd name="connsiteX5" fmla="*/ 967566 w 967566"/>
              <a:gd name="connsiteY5" fmla="*/ 58878 h 73389"/>
              <a:gd name="connsiteX0" fmla="*/ 93760 w 987681"/>
              <a:gd name="connsiteY0" fmla="*/ 36494 h 73390"/>
              <a:gd name="connsiteX1" fmla="*/ 56335 w 987681"/>
              <a:gd name="connsiteY1" fmla="*/ 73389 h 73390"/>
              <a:gd name="connsiteX2" fmla="*/ 0 w 987681"/>
              <a:gd name="connsiteY2" fmla="*/ 35287 h 73390"/>
              <a:gd name="connsiteX3" fmla="*/ 57139 w 987681"/>
              <a:gd name="connsiteY3" fmla="*/ 1 h 73390"/>
              <a:gd name="connsiteX4" fmla="*/ 93583 w 987681"/>
              <a:gd name="connsiteY4" fmla="*/ 36740 h 73390"/>
              <a:gd name="connsiteX5" fmla="*/ 987681 w 987681"/>
              <a:gd name="connsiteY5" fmla="*/ 58878 h 73390"/>
              <a:gd name="connsiteX0" fmla="*/ 73645 w 967566"/>
              <a:gd name="connsiteY0" fmla="*/ 36494 h 73389"/>
              <a:gd name="connsiteX1" fmla="*/ 36220 w 967566"/>
              <a:gd name="connsiteY1" fmla="*/ 73389 h 73389"/>
              <a:gd name="connsiteX2" fmla="*/ 1 w 967566"/>
              <a:gd name="connsiteY2" fmla="*/ 37299 h 73389"/>
              <a:gd name="connsiteX3" fmla="*/ 37024 w 967566"/>
              <a:gd name="connsiteY3" fmla="*/ 1 h 73389"/>
              <a:gd name="connsiteX4" fmla="*/ 73468 w 967566"/>
              <a:gd name="connsiteY4" fmla="*/ 36740 h 73389"/>
              <a:gd name="connsiteX5" fmla="*/ 967566 w 967566"/>
              <a:gd name="connsiteY5" fmla="*/ 58878 h 73389"/>
              <a:gd name="connsiteX0" fmla="*/ 73652 w 967573"/>
              <a:gd name="connsiteY0" fmla="*/ 36494 h 73390"/>
              <a:gd name="connsiteX1" fmla="*/ 36227 w 967573"/>
              <a:gd name="connsiteY1" fmla="*/ 73389 h 73390"/>
              <a:gd name="connsiteX2" fmla="*/ 8 w 967573"/>
              <a:gd name="connsiteY2" fmla="*/ 37299 h 73390"/>
              <a:gd name="connsiteX3" fmla="*/ 37031 w 967573"/>
              <a:gd name="connsiteY3" fmla="*/ 1 h 73390"/>
              <a:gd name="connsiteX4" fmla="*/ 73475 w 967573"/>
              <a:gd name="connsiteY4" fmla="*/ 36740 h 73390"/>
              <a:gd name="connsiteX5" fmla="*/ 967573 w 967573"/>
              <a:gd name="connsiteY5" fmla="*/ 58878 h 73390"/>
              <a:gd name="connsiteX0" fmla="*/ 73655 w 967576"/>
              <a:gd name="connsiteY0" fmla="*/ 36494 h 73487"/>
              <a:gd name="connsiteX1" fmla="*/ 36230 w 967576"/>
              <a:gd name="connsiteY1" fmla="*/ 73389 h 73487"/>
              <a:gd name="connsiteX2" fmla="*/ 11 w 967576"/>
              <a:gd name="connsiteY2" fmla="*/ 37299 h 73487"/>
              <a:gd name="connsiteX3" fmla="*/ 37034 w 967576"/>
              <a:gd name="connsiteY3" fmla="*/ 1 h 73487"/>
              <a:gd name="connsiteX4" fmla="*/ 73478 w 967576"/>
              <a:gd name="connsiteY4" fmla="*/ 36740 h 73487"/>
              <a:gd name="connsiteX5" fmla="*/ 967576 w 967576"/>
              <a:gd name="connsiteY5" fmla="*/ 58878 h 73487"/>
              <a:gd name="connsiteX0" fmla="*/ 73655 w 967576"/>
              <a:gd name="connsiteY0" fmla="*/ 36494 h 73407"/>
              <a:gd name="connsiteX1" fmla="*/ 36230 w 967576"/>
              <a:gd name="connsiteY1" fmla="*/ 73389 h 73407"/>
              <a:gd name="connsiteX2" fmla="*/ 11 w 967576"/>
              <a:gd name="connsiteY2" fmla="*/ 37299 h 73407"/>
              <a:gd name="connsiteX3" fmla="*/ 37034 w 967576"/>
              <a:gd name="connsiteY3" fmla="*/ 1 h 73407"/>
              <a:gd name="connsiteX4" fmla="*/ 73478 w 967576"/>
              <a:gd name="connsiteY4" fmla="*/ 36740 h 73407"/>
              <a:gd name="connsiteX5" fmla="*/ 967576 w 967576"/>
              <a:gd name="connsiteY5" fmla="*/ 58878 h 73407"/>
              <a:gd name="connsiteX0" fmla="*/ 73676 w 967597"/>
              <a:gd name="connsiteY0" fmla="*/ 36494 h 73407"/>
              <a:gd name="connsiteX1" fmla="*/ 36251 w 967597"/>
              <a:gd name="connsiteY1" fmla="*/ 73389 h 73407"/>
              <a:gd name="connsiteX2" fmla="*/ 32 w 967597"/>
              <a:gd name="connsiteY2" fmla="*/ 37299 h 73407"/>
              <a:gd name="connsiteX3" fmla="*/ 37055 w 967597"/>
              <a:gd name="connsiteY3" fmla="*/ 1 h 73407"/>
              <a:gd name="connsiteX4" fmla="*/ 73499 w 967597"/>
              <a:gd name="connsiteY4" fmla="*/ 36740 h 73407"/>
              <a:gd name="connsiteX5" fmla="*/ 967597 w 967597"/>
              <a:gd name="connsiteY5" fmla="*/ 58878 h 73407"/>
              <a:gd name="connsiteX0" fmla="*/ 73647 w 967568"/>
              <a:gd name="connsiteY0" fmla="*/ 36494 h 73407"/>
              <a:gd name="connsiteX1" fmla="*/ 36222 w 967568"/>
              <a:gd name="connsiteY1" fmla="*/ 73389 h 73407"/>
              <a:gd name="connsiteX2" fmla="*/ 3 w 967568"/>
              <a:gd name="connsiteY2" fmla="*/ 37299 h 73407"/>
              <a:gd name="connsiteX3" fmla="*/ 37026 w 967568"/>
              <a:gd name="connsiteY3" fmla="*/ 1 h 73407"/>
              <a:gd name="connsiteX4" fmla="*/ 73470 w 967568"/>
              <a:gd name="connsiteY4" fmla="*/ 36740 h 73407"/>
              <a:gd name="connsiteX5" fmla="*/ 967568 w 967568"/>
              <a:gd name="connsiteY5" fmla="*/ 58878 h 73407"/>
              <a:gd name="connsiteX0" fmla="*/ 73676 w 967597"/>
              <a:gd name="connsiteY0" fmla="*/ 36494 h 73407"/>
              <a:gd name="connsiteX1" fmla="*/ 36251 w 967597"/>
              <a:gd name="connsiteY1" fmla="*/ 73389 h 73407"/>
              <a:gd name="connsiteX2" fmla="*/ 32 w 967597"/>
              <a:gd name="connsiteY2" fmla="*/ 37299 h 73407"/>
              <a:gd name="connsiteX3" fmla="*/ 37055 w 967597"/>
              <a:gd name="connsiteY3" fmla="*/ 1 h 73407"/>
              <a:gd name="connsiteX4" fmla="*/ 73499 w 967597"/>
              <a:gd name="connsiteY4" fmla="*/ 36740 h 73407"/>
              <a:gd name="connsiteX5" fmla="*/ 967597 w 967597"/>
              <a:gd name="connsiteY5" fmla="*/ 58878 h 73407"/>
              <a:gd name="connsiteX0" fmla="*/ 73658 w 967579"/>
              <a:gd name="connsiteY0" fmla="*/ 36494 h 73407"/>
              <a:gd name="connsiteX1" fmla="*/ 36233 w 967579"/>
              <a:gd name="connsiteY1" fmla="*/ 73389 h 73407"/>
              <a:gd name="connsiteX2" fmla="*/ 14 w 967579"/>
              <a:gd name="connsiteY2" fmla="*/ 37299 h 73407"/>
              <a:gd name="connsiteX3" fmla="*/ 37037 w 967579"/>
              <a:gd name="connsiteY3" fmla="*/ 1 h 73407"/>
              <a:gd name="connsiteX4" fmla="*/ 73481 w 967579"/>
              <a:gd name="connsiteY4" fmla="*/ 36740 h 73407"/>
              <a:gd name="connsiteX5" fmla="*/ 967579 w 967579"/>
              <a:gd name="connsiteY5" fmla="*/ 58878 h 73407"/>
              <a:gd name="connsiteX0" fmla="*/ 73644 w 967565"/>
              <a:gd name="connsiteY0" fmla="*/ 36494 h 73407"/>
              <a:gd name="connsiteX1" fmla="*/ 36219 w 967565"/>
              <a:gd name="connsiteY1" fmla="*/ 73389 h 73407"/>
              <a:gd name="connsiteX2" fmla="*/ 0 w 967565"/>
              <a:gd name="connsiteY2" fmla="*/ 37299 h 73407"/>
              <a:gd name="connsiteX3" fmla="*/ 37023 w 967565"/>
              <a:gd name="connsiteY3" fmla="*/ 1 h 73407"/>
              <a:gd name="connsiteX4" fmla="*/ 73467 w 967565"/>
              <a:gd name="connsiteY4" fmla="*/ 36740 h 73407"/>
              <a:gd name="connsiteX5" fmla="*/ 967565 w 967565"/>
              <a:gd name="connsiteY5" fmla="*/ 58878 h 73407"/>
              <a:gd name="connsiteX0" fmla="*/ 73644 w 967565"/>
              <a:gd name="connsiteY0" fmla="*/ 36530 h 73443"/>
              <a:gd name="connsiteX1" fmla="*/ 36219 w 967565"/>
              <a:gd name="connsiteY1" fmla="*/ 73425 h 73443"/>
              <a:gd name="connsiteX2" fmla="*/ 0 w 967565"/>
              <a:gd name="connsiteY2" fmla="*/ 37335 h 73443"/>
              <a:gd name="connsiteX3" fmla="*/ 37023 w 967565"/>
              <a:gd name="connsiteY3" fmla="*/ 37 h 73443"/>
              <a:gd name="connsiteX4" fmla="*/ 73467 w 967565"/>
              <a:gd name="connsiteY4" fmla="*/ 36776 h 73443"/>
              <a:gd name="connsiteX5" fmla="*/ 967565 w 967565"/>
              <a:gd name="connsiteY5" fmla="*/ 58914 h 73443"/>
              <a:gd name="connsiteX0" fmla="*/ 73644 w 967565"/>
              <a:gd name="connsiteY0" fmla="*/ 36501 h 73414"/>
              <a:gd name="connsiteX1" fmla="*/ 36219 w 967565"/>
              <a:gd name="connsiteY1" fmla="*/ 73396 h 73414"/>
              <a:gd name="connsiteX2" fmla="*/ 0 w 967565"/>
              <a:gd name="connsiteY2" fmla="*/ 37306 h 73414"/>
              <a:gd name="connsiteX3" fmla="*/ 37023 w 967565"/>
              <a:gd name="connsiteY3" fmla="*/ 8 h 73414"/>
              <a:gd name="connsiteX4" fmla="*/ 73467 w 967565"/>
              <a:gd name="connsiteY4" fmla="*/ 36747 h 73414"/>
              <a:gd name="connsiteX5" fmla="*/ 967565 w 967565"/>
              <a:gd name="connsiteY5" fmla="*/ 58885 h 73414"/>
              <a:gd name="connsiteX0" fmla="*/ 73644 w 967565"/>
              <a:gd name="connsiteY0" fmla="*/ 36514 h 73427"/>
              <a:gd name="connsiteX1" fmla="*/ 36219 w 967565"/>
              <a:gd name="connsiteY1" fmla="*/ 73409 h 73427"/>
              <a:gd name="connsiteX2" fmla="*/ 0 w 967565"/>
              <a:gd name="connsiteY2" fmla="*/ 37319 h 73427"/>
              <a:gd name="connsiteX3" fmla="*/ 37023 w 967565"/>
              <a:gd name="connsiteY3" fmla="*/ 21 h 73427"/>
              <a:gd name="connsiteX4" fmla="*/ 73467 w 967565"/>
              <a:gd name="connsiteY4" fmla="*/ 36760 h 73427"/>
              <a:gd name="connsiteX5" fmla="*/ 967565 w 967565"/>
              <a:gd name="connsiteY5" fmla="*/ 58898 h 73427"/>
              <a:gd name="connsiteX0" fmla="*/ 73644 w 967565"/>
              <a:gd name="connsiteY0" fmla="*/ 36509 h 73422"/>
              <a:gd name="connsiteX1" fmla="*/ 36219 w 967565"/>
              <a:gd name="connsiteY1" fmla="*/ 73404 h 73422"/>
              <a:gd name="connsiteX2" fmla="*/ 0 w 967565"/>
              <a:gd name="connsiteY2" fmla="*/ 37314 h 73422"/>
              <a:gd name="connsiteX3" fmla="*/ 37023 w 967565"/>
              <a:gd name="connsiteY3" fmla="*/ 16 h 73422"/>
              <a:gd name="connsiteX4" fmla="*/ 73467 w 967565"/>
              <a:gd name="connsiteY4" fmla="*/ 36755 h 73422"/>
              <a:gd name="connsiteX5" fmla="*/ 967565 w 967565"/>
              <a:gd name="connsiteY5" fmla="*/ 58893 h 73422"/>
              <a:gd name="connsiteX0" fmla="*/ 73644 w 967565"/>
              <a:gd name="connsiteY0" fmla="*/ 36509 h 73422"/>
              <a:gd name="connsiteX1" fmla="*/ 36219 w 967565"/>
              <a:gd name="connsiteY1" fmla="*/ 73404 h 73422"/>
              <a:gd name="connsiteX2" fmla="*/ 0 w 967565"/>
              <a:gd name="connsiteY2" fmla="*/ 37314 h 73422"/>
              <a:gd name="connsiteX3" fmla="*/ 37023 w 967565"/>
              <a:gd name="connsiteY3" fmla="*/ 16 h 73422"/>
              <a:gd name="connsiteX4" fmla="*/ 73467 w 967565"/>
              <a:gd name="connsiteY4" fmla="*/ 36755 h 73422"/>
              <a:gd name="connsiteX5" fmla="*/ 967565 w 967565"/>
              <a:gd name="connsiteY5" fmla="*/ 58893 h 73422"/>
              <a:gd name="connsiteX0" fmla="*/ 73644 w 967565"/>
              <a:gd name="connsiteY0" fmla="*/ 36509 h 73404"/>
              <a:gd name="connsiteX1" fmla="*/ 36219 w 967565"/>
              <a:gd name="connsiteY1" fmla="*/ 73404 h 73404"/>
              <a:gd name="connsiteX2" fmla="*/ 0 w 967565"/>
              <a:gd name="connsiteY2" fmla="*/ 37314 h 73404"/>
              <a:gd name="connsiteX3" fmla="*/ 37023 w 967565"/>
              <a:gd name="connsiteY3" fmla="*/ 16 h 73404"/>
              <a:gd name="connsiteX4" fmla="*/ 73467 w 967565"/>
              <a:gd name="connsiteY4" fmla="*/ 36755 h 73404"/>
              <a:gd name="connsiteX5" fmla="*/ 967565 w 967565"/>
              <a:gd name="connsiteY5" fmla="*/ 58893 h 73404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1 h 73442"/>
              <a:gd name="connsiteX1" fmla="*/ 36219 w 967565"/>
              <a:gd name="connsiteY1" fmla="*/ 73396 h 73442"/>
              <a:gd name="connsiteX2" fmla="*/ 0 w 967565"/>
              <a:gd name="connsiteY2" fmla="*/ 37306 h 73442"/>
              <a:gd name="connsiteX3" fmla="*/ 37023 w 967565"/>
              <a:gd name="connsiteY3" fmla="*/ 8 h 73442"/>
              <a:gd name="connsiteX4" fmla="*/ 73467 w 967565"/>
              <a:gd name="connsiteY4" fmla="*/ 36747 h 73442"/>
              <a:gd name="connsiteX5" fmla="*/ 967565 w 967565"/>
              <a:gd name="connsiteY5" fmla="*/ 58885 h 73442"/>
              <a:gd name="connsiteX0" fmla="*/ 73644 w 967565"/>
              <a:gd name="connsiteY0" fmla="*/ 36501 h 73442"/>
              <a:gd name="connsiteX1" fmla="*/ 36219 w 967565"/>
              <a:gd name="connsiteY1" fmla="*/ 73396 h 73442"/>
              <a:gd name="connsiteX2" fmla="*/ 0 w 967565"/>
              <a:gd name="connsiteY2" fmla="*/ 37306 h 73442"/>
              <a:gd name="connsiteX3" fmla="*/ 37023 w 967565"/>
              <a:gd name="connsiteY3" fmla="*/ 8 h 73442"/>
              <a:gd name="connsiteX4" fmla="*/ 73467 w 967565"/>
              <a:gd name="connsiteY4" fmla="*/ 36747 h 73442"/>
              <a:gd name="connsiteX5" fmla="*/ 967565 w 967565"/>
              <a:gd name="connsiteY5" fmla="*/ 58885 h 73442"/>
              <a:gd name="connsiteX0" fmla="*/ 73644 w 967565"/>
              <a:gd name="connsiteY0" fmla="*/ 36501 h 73442"/>
              <a:gd name="connsiteX1" fmla="*/ 36219 w 967565"/>
              <a:gd name="connsiteY1" fmla="*/ 73396 h 73442"/>
              <a:gd name="connsiteX2" fmla="*/ 0 w 967565"/>
              <a:gd name="connsiteY2" fmla="*/ 37306 h 73442"/>
              <a:gd name="connsiteX3" fmla="*/ 37023 w 967565"/>
              <a:gd name="connsiteY3" fmla="*/ 8 h 73442"/>
              <a:gd name="connsiteX4" fmla="*/ 72260 w 967565"/>
              <a:gd name="connsiteY4" fmla="*/ 36345 h 73442"/>
              <a:gd name="connsiteX5" fmla="*/ 967565 w 967565"/>
              <a:gd name="connsiteY5" fmla="*/ 58885 h 73442"/>
              <a:gd name="connsiteX0" fmla="*/ 73644 w 967565"/>
              <a:gd name="connsiteY0" fmla="*/ 36501 h 73396"/>
              <a:gd name="connsiteX1" fmla="*/ 36219 w 967565"/>
              <a:gd name="connsiteY1" fmla="*/ 73396 h 73396"/>
              <a:gd name="connsiteX2" fmla="*/ 0 w 967565"/>
              <a:gd name="connsiteY2" fmla="*/ 37306 h 73396"/>
              <a:gd name="connsiteX3" fmla="*/ 37023 w 967565"/>
              <a:gd name="connsiteY3" fmla="*/ 8 h 73396"/>
              <a:gd name="connsiteX4" fmla="*/ 72260 w 967565"/>
              <a:gd name="connsiteY4" fmla="*/ 36345 h 73396"/>
              <a:gd name="connsiteX5" fmla="*/ 967565 w 967565"/>
              <a:gd name="connsiteY5" fmla="*/ 58885 h 73396"/>
              <a:gd name="connsiteX0" fmla="*/ 73644 w 967565"/>
              <a:gd name="connsiteY0" fmla="*/ 36501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2260 w 967565"/>
              <a:gd name="connsiteY4" fmla="*/ 36345 h 73399"/>
              <a:gd name="connsiteX5" fmla="*/ 967565 w 967565"/>
              <a:gd name="connsiteY5" fmla="*/ 58885 h 73399"/>
              <a:gd name="connsiteX0" fmla="*/ 71632 w 967565"/>
              <a:gd name="connsiteY0" fmla="*/ 36903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2260 w 967565"/>
              <a:gd name="connsiteY4" fmla="*/ 36345 h 73399"/>
              <a:gd name="connsiteX5" fmla="*/ 967565 w 967565"/>
              <a:gd name="connsiteY5" fmla="*/ 58885 h 73399"/>
              <a:gd name="connsiteX0" fmla="*/ 71632 w 967565"/>
              <a:gd name="connsiteY0" fmla="*/ 36903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2260 w 967565"/>
              <a:gd name="connsiteY4" fmla="*/ 36345 h 73399"/>
              <a:gd name="connsiteX5" fmla="*/ 967565 w 967565"/>
              <a:gd name="connsiteY5" fmla="*/ 58885 h 73399"/>
              <a:gd name="connsiteX0" fmla="*/ 71632 w 967565"/>
              <a:gd name="connsiteY0" fmla="*/ 36903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2260 w 967565"/>
              <a:gd name="connsiteY4" fmla="*/ 36345 h 73398"/>
              <a:gd name="connsiteX5" fmla="*/ 967565 w 967565"/>
              <a:gd name="connsiteY5" fmla="*/ 58885 h 73398"/>
              <a:gd name="connsiteX0" fmla="*/ 71632 w 967565"/>
              <a:gd name="connsiteY0" fmla="*/ 36903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4448 w 967565"/>
              <a:gd name="connsiteY0" fmla="*/ 45352 h 73400"/>
              <a:gd name="connsiteX1" fmla="*/ 36219 w 967565"/>
              <a:gd name="connsiteY1" fmla="*/ 73396 h 73400"/>
              <a:gd name="connsiteX2" fmla="*/ 0 w 967565"/>
              <a:gd name="connsiteY2" fmla="*/ 37306 h 73400"/>
              <a:gd name="connsiteX3" fmla="*/ 37023 w 967565"/>
              <a:gd name="connsiteY3" fmla="*/ 8 h 73400"/>
              <a:gd name="connsiteX4" fmla="*/ 73065 w 967565"/>
              <a:gd name="connsiteY4" fmla="*/ 35540 h 73400"/>
              <a:gd name="connsiteX5" fmla="*/ 967565 w 967565"/>
              <a:gd name="connsiteY5" fmla="*/ 58885 h 73400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3065 w 967565"/>
              <a:gd name="connsiteY4" fmla="*/ 35540 h 73399"/>
              <a:gd name="connsiteX5" fmla="*/ 967565 w 967565"/>
              <a:gd name="connsiteY5" fmla="*/ 58885 h 73399"/>
              <a:gd name="connsiteX0" fmla="*/ 72839 w 967565"/>
              <a:gd name="connsiteY0" fmla="*/ 35294 h 73400"/>
              <a:gd name="connsiteX1" fmla="*/ 36219 w 967565"/>
              <a:gd name="connsiteY1" fmla="*/ 73396 h 73400"/>
              <a:gd name="connsiteX2" fmla="*/ 0 w 967565"/>
              <a:gd name="connsiteY2" fmla="*/ 37306 h 73400"/>
              <a:gd name="connsiteX3" fmla="*/ 37023 w 967565"/>
              <a:gd name="connsiteY3" fmla="*/ 8 h 73400"/>
              <a:gd name="connsiteX4" fmla="*/ 73065 w 967565"/>
              <a:gd name="connsiteY4" fmla="*/ 35540 h 73400"/>
              <a:gd name="connsiteX5" fmla="*/ 967565 w 967565"/>
              <a:gd name="connsiteY5" fmla="*/ 58885 h 73400"/>
              <a:gd name="connsiteX0" fmla="*/ 72839 w 967565"/>
              <a:gd name="connsiteY0" fmla="*/ 35294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3065 w 967565"/>
              <a:gd name="connsiteY4" fmla="*/ 35540 h 73399"/>
              <a:gd name="connsiteX5" fmla="*/ 967565 w 967565"/>
              <a:gd name="connsiteY5" fmla="*/ 58885 h 73399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7023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5816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5816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5816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1300939"/>
              <a:gd name="connsiteY0" fmla="*/ 35294 h 73398"/>
              <a:gd name="connsiteX1" fmla="*/ 36219 w 1300939"/>
              <a:gd name="connsiteY1" fmla="*/ 73396 h 73398"/>
              <a:gd name="connsiteX2" fmla="*/ 0 w 1300939"/>
              <a:gd name="connsiteY2" fmla="*/ 37306 h 73398"/>
              <a:gd name="connsiteX3" fmla="*/ 35816 w 1300939"/>
              <a:gd name="connsiteY3" fmla="*/ 8 h 73398"/>
              <a:gd name="connsiteX4" fmla="*/ 73065 w 1300939"/>
              <a:gd name="connsiteY4" fmla="*/ 35540 h 73398"/>
              <a:gd name="connsiteX5" fmla="*/ 1300939 w 1300939"/>
              <a:gd name="connsiteY5" fmla="*/ 65360 h 73398"/>
              <a:gd name="connsiteX0" fmla="*/ 72839 w 1745944"/>
              <a:gd name="connsiteY0" fmla="*/ 35294 h 73398"/>
              <a:gd name="connsiteX1" fmla="*/ 36219 w 1745944"/>
              <a:gd name="connsiteY1" fmla="*/ 73396 h 73398"/>
              <a:gd name="connsiteX2" fmla="*/ 0 w 1745944"/>
              <a:gd name="connsiteY2" fmla="*/ 37306 h 73398"/>
              <a:gd name="connsiteX3" fmla="*/ 35816 w 1745944"/>
              <a:gd name="connsiteY3" fmla="*/ 8 h 73398"/>
              <a:gd name="connsiteX4" fmla="*/ 73065 w 1745944"/>
              <a:gd name="connsiteY4" fmla="*/ 35540 h 73398"/>
              <a:gd name="connsiteX5" fmla="*/ 1745944 w 1745944"/>
              <a:gd name="connsiteY5" fmla="*/ 52049 h 73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45944" h="73398">
                <a:moveTo>
                  <a:pt x="72839" y="35294"/>
                </a:moveTo>
                <a:cubicBezTo>
                  <a:pt x="74850" y="55852"/>
                  <a:pt x="56538" y="73664"/>
                  <a:pt x="36219" y="73396"/>
                </a:cubicBezTo>
                <a:cubicBezTo>
                  <a:pt x="17508" y="72725"/>
                  <a:pt x="1073" y="59595"/>
                  <a:pt x="0" y="37306"/>
                </a:cubicBezTo>
                <a:cubicBezTo>
                  <a:pt x="536" y="8578"/>
                  <a:pt x="23974" y="-302"/>
                  <a:pt x="35816" y="8"/>
                </a:cubicBezTo>
                <a:cubicBezTo>
                  <a:pt x="50071" y="-85"/>
                  <a:pt x="72032" y="9592"/>
                  <a:pt x="73065" y="35540"/>
                </a:cubicBezTo>
                <a:lnTo>
                  <a:pt x="1745944" y="52049"/>
                </a:lnTo>
              </a:path>
            </a:pathLst>
          </a:custGeom>
          <a:solidFill>
            <a:schemeClr val="accent2"/>
          </a:solidFill>
          <a:ln w="22225">
            <a:solidFill>
              <a:schemeClr val="accent2"/>
            </a:solidFill>
            <a:miter lim="800000"/>
          </a:ln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                     </a:t>
            </a:r>
          </a:p>
        </p:txBody>
      </p:sp>
      <p:sp>
        <p:nvSpPr>
          <p:cNvPr id="53" name="Textplatzhalter 3"/>
          <p:cNvSpPr>
            <a:spLocks noGrp="1" noChangeAspect="1"/>
          </p:cNvSpPr>
          <p:nvPr>
            <p:ph type="body" sz="quarter" idx="65" hasCustomPrompt="1"/>
          </p:nvPr>
        </p:nvSpPr>
        <p:spPr bwMode="white">
          <a:xfrm rot="10046435" flipH="1" flipV="1">
            <a:off x="8610544" y="3345727"/>
            <a:ext cx="1284521" cy="54000"/>
          </a:xfrm>
          <a:custGeom>
            <a:avLst/>
            <a:gdLst>
              <a:gd name="connsiteX0" fmla="*/ 0 w 73241"/>
              <a:gd name="connsiteY0" fmla="*/ 36493 h 72986"/>
              <a:gd name="connsiteX1" fmla="*/ 36621 w 73241"/>
              <a:gd name="connsiteY1" fmla="*/ 0 h 72986"/>
              <a:gd name="connsiteX2" fmla="*/ 73242 w 73241"/>
              <a:gd name="connsiteY2" fmla="*/ 36493 h 72986"/>
              <a:gd name="connsiteX3" fmla="*/ 36621 w 73241"/>
              <a:gd name="connsiteY3" fmla="*/ 72986 h 72986"/>
              <a:gd name="connsiteX4" fmla="*/ 0 w 73241"/>
              <a:gd name="connsiteY4" fmla="*/ 36493 h 72986"/>
              <a:gd name="connsiteX0" fmla="*/ 73242 w 164682"/>
              <a:gd name="connsiteY0" fmla="*/ 36493 h 127933"/>
              <a:gd name="connsiteX1" fmla="*/ 36621 w 164682"/>
              <a:gd name="connsiteY1" fmla="*/ 72986 h 127933"/>
              <a:gd name="connsiteX2" fmla="*/ 0 w 164682"/>
              <a:gd name="connsiteY2" fmla="*/ 36493 h 127933"/>
              <a:gd name="connsiteX3" fmla="*/ 36621 w 164682"/>
              <a:gd name="connsiteY3" fmla="*/ 0 h 127933"/>
              <a:gd name="connsiteX4" fmla="*/ 164682 w 164682"/>
              <a:gd name="connsiteY4" fmla="*/ 127933 h 127933"/>
              <a:gd name="connsiteX0" fmla="*/ 119683 w 1020748"/>
              <a:gd name="connsiteY0" fmla="*/ 65383 h 101876"/>
              <a:gd name="connsiteX1" fmla="*/ 83062 w 1020748"/>
              <a:gd name="connsiteY1" fmla="*/ 101876 h 101876"/>
              <a:gd name="connsiteX2" fmla="*/ 46441 w 1020748"/>
              <a:gd name="connsiteY2" fmla="*/ 65383 h 101876"/>
              <a:gd name="connsiteX3" fmla="*/ 83062 w 1020748"/>
              <a:gd name="connsiteY3" fmla="*/ 28890 h 101876"/>
              <a:gd name="connsiteX4" fmla="*/ 1020748 w 1020748"/>
              <a:gd name="connsiteY4" fmla="*/ 59192 h 101876"/>
              <a:gd name="connsiteX0" fmla="*/ 73242 w 974307"/>
              <a:gd name="connsiteY0" fmla="*/ 66817 h 103310"/>
              <a:gd name="connsiteX1" fmla="*/ 36621 w 974307"/>
              <a:gd name="connsiteY1" fmla="*/ 103310 h 103310"/>
              <a:gd name="connsiteX2" fmla="*/ 0 w 974307"/>
              <a:gd name="connsiteY2" fmla="*/ 66817 h 103310"/>
              <a:gd name="connsiteX3" fmla="*/ 36621 w 974307"/>
              <a:gd name="connsiteY3" fmla="*/ 30324 h 103310"/>
              <a:gd name="connsiteX4" fmla="*/ 974307 w 974307"/>
              <a:gd name="connsiteY4" fmla="*/ 60626 h 103310"/>
              <a:gd name="connsiteX0" fmla="*/ 73242 w 974307"/>
              <a:gd name="connsiteY0" fmla="*/ 42200 h 78693"/>
              <a:gd name="connsiteX1" fmla="*/ 36621 w 974307"/>
              <a:gd name="connsiteY1" fmla="*/ 78693 h 78693"/>
              <a:gd name="connsiteX2" fmla="*/ 0 w 974307"/>
              <a:gd name="connsiteY2" fmla="*/ 42200 h 78693"/>
              <a:gd name="connsiteX3" fmla="*/ 36621 w 974307"/>
              <a:gd name="connsiteY3" fmla="*/ 5707 h 78693"/>
              <a:gd name="connsiteX4" fmla="*/ 80240 w 974307"/>
              <a:gd name="connsiteY4" fmla="*/ 3172 h 78693"/>
              <a:gd name="connsiteX5" fmla="*/ 974307 w 974307"/>
              <a:gd name="connsiteY5" fmla="*/ 36009 h 78693"/>
              <a:gd name="connsiteX0" fmla="*/ 75441 w 976506"/>
              <a:gd name="connsiteY0" fmla="*/ 36496 h 72989"/>
              <a:gd name="connsiteX1" fmla="*/ 38820 w 976506"/>
              <a:gd name="connsiteY1" fmla="*/ 72989 h 72989"/>
              <a:gd name="connsiteX2" fmla="*/ 2199 w 976506"/>
              <a:gd name="connsiteY2" fmla="*/ 36496 h 72989"/>
              <a:gd name="connsiteX3" fmla="*/ 38820 w 976506"/>
              <a:gd name="connsiteY3" fmla="*/ 3 h 72989"/>
              <a:gd name="connsiteX4" fmla="*/ 77677 w 976506"/>
              <a:gd name="connsiteY4" fmla="*/ 37949 h 72989"/>
              <a:gd name="connsiteX5" fmla="*/ 976506 w 976506"/>
              <a:gd name="connsiteY5" fmla="*/ 30305 h 72989"/>
              <a:gd name="connsiteX0" fmla="*/ 73242 w 974307"/>
              <a:gd name="connsiteY0" fmla="*/ 37247 h 73740"/>
              <a:gd name="connsiteX1" fmla="*/ 36621 w 974307"/>
              <a:gd name="connsiteY1" fmla="*/ 73740 h 73740"/>
              <a:gd name="connsiteX2" fmla="*/ 0 w 974307"/>
              <a:gd name="connsiteY2" fmla="*/ 37247 h 73740"/>
              <a:gd name="connsiteX3" fmla="*/ 36621 w 974307"/>
              <a:gd name="connsiteY3" fmla="*/ 754 h 73740"/>
              <a:gd name="connsiteX4" fmla="*/ 75478 w 974307"/>
              <a:gd name="connsiteY4" fmla="*/ 38700 h 73740"/>
              <a:gd name="connsiteX5" fmla="*/ 974307 w 974307"/>
              <a:gd name="connsiteY5" fmla="*/ 31056 h 73740"/>
              <a:gd name="connsiteX0" fmla="*/ 73242 w 974307"/>
              <a:gd name="connsiteY0" fmla="*/ 37247 h 73740"/>
              <a:gd name="connsiteX1" fmla="*/ 36621 w 974307"/>
              <a:gd name="connsiteY1" fmla="*/ 73740 h 73740"/>
              <a:gd name="connsiteX2" fmla="*/ 0 w 974307"/>
              <a:gd name="connsiteY2" fmla="*/ 37247 h 73740"/>
              <a:gd name="connsiteX3" fmla="*/ 36621 w 974307"/>
              <a:gd name="connsiteY3" fmla="*/ 754 h 73740"/>
              <a:gd name="connsiteX4" fmla="*/ 75478 w 974307"/>
              <a:gd name="connsiteY4" fmla="*/ 38700 h 73740"/>
              <a:gd name="connsiteX5" fmla="*/ 974307 w 974307"/>
              <a:gd name="connsiteY5" fmla="*/ 31056 h 73740"/>
              <a:gd name="connsiteX0" fmla="*/ 73242 w 974307"/>
              <a:gd name="connsiteY0" fmla="*/ 37247 h 73740"/>
              <a:gd name="connsiteX1" fmla="*/ 36621 w 974307"/>
              <a:gd name="connsiteY1" fmla="*/ 73740 h 73740"/>
              <a:gd name="connsiteX2" fmla="*/ 0 w 974307"/>
              <a:gd name="connsiteY2" fmla="*/ 37247 h 73740"/>
              <a:gd name="connsiteX3" fmla="*/ 36621 w 974307"/>
              <a:gd name="connsiteY3" fmla="*/ 754 h 73740"/>
              <a:gd name="connsiteX4" fmla="*/ 75478 w 974307"/>
              <a:gd name="connsiteY4" fmla="*/ 38700 h 73740"/>
              <a:gd name="connsiteX5" fmla="*/ 974307 w 974307"/>
              <a:gd name="connsiteY5" fmla="*/ 31056 h 73740"/>
              <a:gd name="connsiteX0" fmla="*/ 73242 w 974307"/>
              <a:gd name="connsiteY0" fmla="*/ 36496 h 72989"/>
              <a:gd name="connsiteX1" fmla="*/ 36621 w 974307"/>
              <a:gd name="connsiteY1" fmla="*/ 72989 h 72989"/>
              <a:gd name="connsiteX2" fmla="*/ 0 w 974307"/>
              <a:gd name="connsiteY2" fmla="*/ 36496 h 72989"/>
              <a:gd name="connsiteX3" fmla="*/ 36621 w 974307"/>
              <a:gd name="connsiteY3" fmla="*/ 3 h 72989"/>
              <a:gd name="connsiteX4" fmla="*/ 75478 w 974307"/>
              <a:gd name="connsiteY4" fmla="*/ 37949 h 72989"/>
              <a:gd name="connsiteX5" fmla="*/ 974307 w 974307"/>
              <a:gd name="connsiteY5" fmla="*/ 30305 h 72989"/>
              <a:gd name="connsiteX0" fmla="*/ 73242 w 967163"/>
              <a:gd name="connsiteY0" fmla="*/ 36496 h 72989"/>
              <a:gd name="connsiteX1" fmla="*/ 36621 w 967163"/>
              <a:gd name="connsiteY1" fmla="*/ 72989 h 72989"/>
              <a:gd name="connsiteX2" fmla="*/ 0 w 967163"/>
              <a:gd name="connsiteY2" fmla="*/ 36496 h 72989"/>
              <a:gd name="connsiteX3" fmla="*/ 36621 w 967163"/>
              <a:gd name="connsiteY3" fmla="*/ 3 h 72989"/>
              <a:gd name="connsiteX4" fmla="*/ 75478 w 967163"/>
              <a:gd name="connsiteY4" fmla="*/ 37949 h 72989"/>
              <a:gd name="connsiteX5" fmla="*/ 967163 w 967163"/>
              <a:gd name="connsiteY5" fmla="*/ 49355 h 72989"/>
              <a:gd name="connsiteX0" fmla="*/ 73242 w 967163"/>
              <a:gd name="connsiteY0" fmla="*/ 36496 h 72989"/>
              <a:gd name="connsiteX1" fmla="*/ 36621 w 967163"/>
              <a:gd name="connsiteY1" fmla="*/ 72989 h 72989"/>
              <a:gd name="connsiteX2" fmla="*/ 0 w 967163"/>
              <a:gd name="connsiteY2" fmla="*/ 36496 h 72989"/>
              <a:gd name="connsiteX3" fmla="*/ 36621 w 967163"/>
              <a:gd name="connsiteY3" fmla="*/ 3 h 72989"/>
              <a:gd name="connsiteX4" fmla="*/ 75478 w 967163"/>
              <a:gd name="connsiteY4" fmla="*/ 37949 h 72989"/>
              <a:gd name="connsiteX5" fmla="*/ 967163 w 967163"/>
              <a:gd name="connsiteY5" fmla="*/ 58880 h 72989"/>
              <a:gd name="connsiteX0" fmla="*/ 73242 w 967163"/>
              <a:gd name="connsiteY0" fmla="*/ 36516 h 73009"/>
              <a:gd name="connsiteX1" fmla="*/ 36621 w 967163"/>
              <a:gd name="connsiteY1" fmla="*/ 73009 h 73009"/>
              <a:gd name="connsiteX2" fmla="*/ 0 w 967163"/>
              <a:gd name="connsiteY2" fmla="*/ 36516 h 73009"/>
              <a:gd name="connsiteX3" fmla="*/ 36621 w 967163"/>
              <a:gd name="connsiteY3" fmla="*/ 23 h 73009"/>
              <a:gd name="connsiteX4" fmla="*/ 72662 w 967163"/>
              <a:gd name="connsiteY4" fmla="*/ 35555 h 73009"/>
              <a:gd name="connsiteX5" fmla="*/ 967163 w 967163"/>
              <a:gd name="connsiteY5" fmla="*/ 58900 h 73009"/>
              <a:gd name="connsiteX0" fmla="*/ 73242 w 967163"/>
              <a:gd name="connsiteY0" fmla="*/ 37354 h 73847"/>
              <a:gd name="connsiteX1" fmla="*/ 36621 w 967163"/>
              <a:gd name="connsiteY1" fmla="*/ 73847 h 73847"/>
              <a:gd name="connsiteX2" fmla="*/ 0 w 967163"/>
              <a:gd name="connsiteY2" fmla="*/ 37354 h 73847"/>
              <a:gd name="connsiteX3" fmla="*/ 36621 w 967163"/>
              <a:gd name="connsiteY3" fmla="*/ 861 h 73847"/>
              <a:gd name="connsiteX4" fmla="*/ 75076 w 967163"/>
              <a:gd name="connsiteY4" fmla="*/ 30760 h 73847"/>
              <a:gd name="connsiteX5" fmla="*/ 967163 w 967163"/>
              <a:gd name="connsiteY5" fmla="*/ 59738 h 73847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467 w 967163"/>
              <a:gd name="connsiteY4" fmla="*/ 36337 h 72987"/>
              <a:gd name="connsiteX5" fmla="*/ 967163 w 967163"/>
              <a:gd name="connsiteY5" fmla="*/ 58878 h 72987"/>
              <a:gd name="connsiteX0" fmla="*/ 73242 w 967163"/>
              <a:gd name="connsiteY0" fmla="*/ 38590 h 75083"/>
              <a:gd name="connsiteX1" fmla="*/ 36621 w 967163"/>
              <a:gd name="connsiteY1" fmla="*/ 75083 h 75083"/>
              <a:gd name="connsiteX2" fmla="*/ 0 w 967163"/>
              <a:gd name="connsiteY2" fmla="*/ 38590 h 75083"/>
              <a:gd name="connsiteX3" fmla="*/ 36621 w 967163"/>
              <a:gd name="connsiteY3" fmla="*/ 2097 h 75083"/>
              <a:gd name="connsiteX4" fmla="*/ 78295 w 967163"/>
              <a:gd name="connsiteY4" fmla="*/ 27973 h 75083"/>
              <a:gd name="connsiteX5" fmla="*/ 967163 w 967163"/>
              <a:gd name="connsiteY5" fmla="*/ 60974 h 75083"/>
              <a:gd name="connsiteX0" fmla="*/ 73242 w 967163"/>
              <a:gd name="connsiteY0" fmla="*/ 36517 h 73010"/>
              <a:gd name="connsiteX1" fmla="*/ 36621 w 967163"/>
              <a:gd name="connsiteY1" fmla="*/ 73010 h 73010"/>
              <a:gd name="connsiteX2" fmla="*/ 0 w 967163"/>
              <a:gd name="connsiteY2" fmla="*/ 36517 h 73010"/>
              <a:gd name="connsiteX3" fmla="*/ 36621 w 967163"/>
              <a:gd name="connsiteY3" fmla="*/ 24 h 73010"/>
              <a:gd name="connsiteX4" fmla="*/ 73467 w 967163"/>
              <a:gd name="connsiteY4" fmla="*/ 35556 h 73010"/>
              <a:gd name="connsiteX5" fmla="*/ 967163 w 967163"/>
              <a:gd name="connsiteY5" fmla="*/ 58901 h 73010"/>
              <a:gd name="connsiteX0" fmla="*/ 73242 w 967163"/>
              <a:gd name="connsiteY0" fmla="*/ 37791 h 74284"/>
              <a:gd name="connsiteX1" fmla="*/ 36621 w 967163"/>
              <a:gd name="connsiteY1" fmla="*/ 74284 h 74284"/>
              <a:gd name="connsiteX2" fmla="*/ 0 w 967163"/>
              <a:gd name="connsiteY2" fmla="*/ 37791 h 74284"/>
              <a:gd name="connsiteX3" fmla="*/ 36621 w 967163"/>
              <a:gd name="connsiteY3" fmla="*/ 1298 h 74284"/>
              <a:gd name="connsiteX4" fmla="*/ 77088 w 967163"/>
              <a:gd name="connsiteY4" fmla="*/ 29588 h 74284"/>
              <a:gd name="connsiteX5" fmla="*/ 967163 w 967163"/>
              <a:gd name="connsiteY5" fmla="*/ 60175 h 74284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065 w 967163"/>
              <a:gd name="connsiteY4" fmla="*/ 36740 h 72987"/>
              <a:gd name="connsiteX5" fmla="*/ 967163 w 967163"/>
              <a:gd name="connsiteY5" fmla="*/ 58878 h 72987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065 w 967163"/>
              <a:gd name="connsiteY4" fmla="*/ 36740 h 72987"/>
              <a:gd name="connsiteX5" fmla="*/ 967163 w 967163"/>
              <a:gd name="connsiteY5" fmla="*/ 58878 h 72987"/>
              <a:gd name="connsiteX0" fmla="*/ 71230 w 965151"/>
              <a:gd name="connsiteY0" fmla="*/ 36494 h 72987"/>
              <a:gd name="connsiteX1" fmla="*/ 34609 w 965151"/>
              <a:gd name="connsiteY1" fmla="*/ 72987 h 72987"/>
              <a:gd name="connsiteX2" fmla="*/ 0 w 965151"/>
              <a:gd name="connsiteY2" fmla="*/ 36494 h 72987"/>
              <a:gd name="connsiteX3" fmla="*/ 34609 w 965151"/>
              <a:gd name="connsiteY3" fmla="*/ 1 h 72987"/>
              <a:gd name="connsiteX4" fmla="*/ 71053 w 965151"/>
              <a:gd name="connsiteY4" fmla="*/ 36740 h 72987"/>
              <a:gd name="connsiteX5" fmla="*/ 965151 w 965151"/>
              <a:gd name="connsiteY5" fmla="*/ 58878 h 72987"/>
              <a:gd name="connsiteX0" fmla="*/ 75656 w 969577"/>
              <a:gd name="connsiteY0" fmla="*/ 36494 h 72987"/>
              <a:gd name="connsiteX1" fmla="*/ 39035 w 969577"/>
              <a:gd name="connsiteY1" fmla="*/ 72987 h 72987"/>
              <a:gd name="connsiteX2" fmla="*/ 0 w 969577"/>
              <a:gd name="connsiteY2" fmla="*/ 36494 h 72987"/>
              <a:gd name="connsiteX3" fmla="*/ 39035 w 969577"/>
              <a:gd name="connsiteY3" fmla="*/ 1 h 72987"/>
              <a:gd name="connsiteX4" fmla="*/ 75479 w 969577"/>
              <a:gd name="connsiteY4" fmla="*/ 36740 h 72987"/>
              <a:gd name="connsiteX5" fmla="*/ 969577 w 969577"/>
              <a:gd name="connsiteY5" fmla="*/ 58878 h 72987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065 w 967163"/>
              <a:gd name="connsiteY4" fmla="*/ 36740 h 72987"/>
              <a:gd name="connsiteX5" fmla="*/ 967163 w 967163"/>
              <a:gd name="connsiteY5" fmla="*/ 58878 h 72987"/>
              <a:gd name="connsiteX0" fmla="*/ 73244 w 967165"/>
              <a:gd name="connsiteY0" fmla="*/ 36494 h 77412"/>
              <a:gd name="connsiteX1" fmla="*/ 35014 w 967165"/>
              <a:gd name="connsiteY1" fmla="*/ 77412 h 77412"/>
              <a:gd name="connsiteX2" fmla="*/ 2 w 967165"/>
              <a:gd name="connsiteY2" fmla="*/ 36494 h 77412"/>
              <a:gd name="connsiteX3" fmla="*/ 36623 w 967165"/>
              <a:gd name="connsiteY3" fmla="*/ 1 h 77412"/>
              <a:gd name="connsiteX4" fmla="*/ 73067 w 967165"/>
              <a:gd name="connsiteY4" fmla="*/ 36740 h 77412"/>
              <a:gd name="connsiteX5" fmla="*/ 967165 w 967165"/>
              <a:gd name="connsiteY5" fmla="*/ 58878 h 77412"/>
              <a:gd name="connsiteX0" fmla="*/ 73243 w 967164"/>
              <a:gd name="connsiteY0" fmla="*/ 36494 h 72986"/>
              <a:gd name="connsiteX1" fmla="*/ 35818 w 967164"/>
              <a:gd name="connsiteY1" fmla="*/ 72986 h 72986"/>
              <a:gd name="connsiteX2" fmla="*/ 1 w 967164"/>
              <a:gd name="connsiteY2" fmla="*/ 36494 h 72986"/>
              <a:gd name="connsiteX3" fmla="*/ 36622 w 967164"/>
              <a:gd name="connsiteY3" fmla="*/ 1 h 72986"/>
              <a:gd name="connsiteX4" fmla="*/ 73066 w 967164"/>
              <a:gd name="connsiteY4" fmla="*/ 36740 h 72986"/>
              <a:gd name="connsiteX5" fmla="*/ 967164 w 967164"/>
              <a:gd name="connsiteY5" fmla="*/ 58878 h 72986"/>
              <a:gd name="connsiteX0" fmla="*/ 73242 w 967163"/>
              <a:gd name="connsiteY0" fmla="*/ 36494 h 75400"/>
              <a:gd name="connsiteX1" fmla="*/ 36622 w 967163"/>
              <a:gd name="connsiteY1" fmla="*/ 75400 h 75400"/>
              <a:gd name="connsiteX2" fmla="*/ 0 w 967163"/>
              <a:gd name="connsiteY2" fmla="*/ 36494 h 75400"/>
              <a:gd name="connsiteX3" fmla="*/ 36621 w 967163"/>
              <a:gd name="connsiteY3" fmla="*/ 1 h 75400"/>
              <a:gd name="connsiteX4" fmla="*/ 73065 w 967163"/>
              <a:gd name="connsiteY4" fmla="*/ 36740 h 75400"/>
              <a:gd name="connsiteX5" fmla="*/ 967163 w 967163"/>
              <a:gd name="connsiteY5" fmla="*/ 58878 h 75400"/>
              <a:gd name="connsiteX0" fmla="*/ 73242 w 967163"/>
              <a:gd name="connsiteY0" fmla="*/ 36494 h 73791"/>
              <a:gd name="connsiteX1" fmla="*/ 35817 w 967163"/>
              <a:gd name="connsiteY1" fmla="*/ 73791 h 73791"/>
              <a:gd name="connsiteX2" fmla="*/ 0 w 967163"/>
              <a:gd name="connsiteY2" fmla="*/ 36494 h 73791"/>
              <a:gd name="connsiteX3" fmla="*/ 36621 w 967163"/>
              <a:gd name="connsiteY3" fmla="*/ 1 h 73791"/>
              <a:gd name="connsiteX4" fmla="*/ 73065 w 967163"/>
              <a:gd name="connsiteY4" fmla="*/ 36740 h 73791"/>
              <a:gd name="connsiteX5" fmla="*/ 967163 w 967163"/>
              <a:gd name="connsiteY5" fmla="*/ 58878 h 73791"/>
              <a:gd name="connsiteX0" fmla="*/ 73242 w 967163"/>
              <a:gd name="connsiteY0" fmla="*/ 36494 h 77814"/>
              <a:gd name="connsiteX1" fmla="*/ 35817 w 967163"/>
              <a:gd name="connsiteY1" fmla="*/ 77814 h 77814"/>
              <a:gd name="connsiteX2" fmla="*/ 0 w 967163"/>
              <a:gd name="connsiteY2" fmla="*/ 36494 h 77814"/>
              <a:gd name="connsiteX3" fmla="*/ 36621 w 967163"/>
              <a:gd name="connsiteY3" fmla="*/ 1 h 77814"/>
              <a:gd name="connsiteX4" fmla="*/ 73065 w 967163"/>
              <a:gd name="connsiteY4" fmla="*/ 36740 h 77814"/>
              <a:gd name="connsiteX5" fmla="*/ 967163 w 967163"/>
              <a:gd name="connsiteY5" fmla="*/ 58878 h 77814"/>
              <a:gd name="connsiteX0" fmla="*/ 73242 w 967163"/>
              <a:gd name="connsiteY0" fmla="*/ 36494 h 73389"/>
              <a:gd name="connsiteX1" fmla="*/ 35817 w 967163"/>
              <a:gd name="connsiteY1" fmla="*/ 73389 h 73389"/>
              <a:gd name="connsiteX2" fmla="*/ 0 w 967163"/>
              <a:gd name="connsiteY2" fmla="*/ 36494 h 73389"/>
              <a:gd name="connsiteX3" fmla="*/ 36621 w 967163"/>
              <a:gd name="connsiteY3" fmla="*/ 1 h 73389"/>
              <a:gd name="connsiteX4" fmla="*/ 73065 w 967163"/>
              <a:gd name="connsiteY4" fmla="*/ 36740 h 73389"/>
              <a:gd name="connsiteX5" fmla="*/ 967163 w 967163"/>
              <a:gd name="connsiteY5" fmla="*/ 58878 h 73389"/>
              <a:gd name="connsiteX0" fmla="*/ 84507 w 978428"/>
              <a:gd name="connsiteY0" fmla="*/ 36495 h 73391"/>
              <a:gd name="connsiteX1" fmla="*/ 47082 w 978428"/>
              <a:gd name="connsiteY1" fmla="*/ 73390 h 73391"/>
              <a:gd name="connsiteX2" fmla="*/ 0 w 978428"/>
              <a:gd name="connsiteY2" fmla="*/ 37702 h 73391"/>
              <a:gd name="connsiteX3" fmla="*/ 47886 w 978428"/>
              <a:gd name="connsiteY3" fmla="*/ 2 h 73391"/>
              <a:gd name="connsiteX4" fmla="*/ 84330 w 978428"/>
              <a:gd name="connsiteY4" fmla="*/ 36741 h 73391"/>
              <a:gd name="connsiteX5" fmla="*/ 978428 w 978428"/>
              <a:gd name="connsiteY5" fmla="*/ 58879 h 73391"/>
              <a:gd name="connsiteX0" fmla="*/ 73645 w 967566"/>
              <a:gd name="connsiteY0" fmla="*/ 36494 h 73389"/>
              <a:gd name="connsiteX1" fmla="*/ 36220 w 967566"/>
              <a:gd name="connsiteY1" fmla="*/ 73389 h 73389"/>
              <a:gd name="connsiteX2" fmla="*/ 1 w 967566"/>
              <a:gd name="connsiteY2" fmla="*/ 37299 h 73389"/>
              <a:gd name="connsiteX3" fmla="*/ 37024 w 967566"/>
              <a:gd name="connsiteY3" fmla="*/ 1 h 73389"/>
              <a:gd name="connsiteX4" fmla="*/ 73468 w 967566"/>
              <a:gd name="connsiteY4" fmla="*/ 36740 h 73389"/>
              <a:gd name="connsiteX5" fmla="*/ 967566 w 967566"/>
              <a:gd name="connsiteY5" fmla="*/ 58878 h 73389"/>
              <a:gd name="connsiteX0" fmla="*/ 93760 w 987681"/>
              <a:gd name="connsiteY0" fmla="*/ 36494 h 73390"/>
              <a:gd name="connsiteX1" fmla="*/ 56335 w 987681"/>
              <a:gd name="connsiteY1" fmla="*/ 73389 h 73390"/>
              <a:gd name="connsiteX2" fmla="*/ 0 w 987681"/>
              <a:gd name="connsiteY2" fmla="*/ 35287 h 73390"/>
              <a:gd name="connsiteX3" fmla="*/ 57139 w 987681"/>
              <a:gd name="connsiteY3" fmla="*/ 1 h 73390"/>
              <a:gd name="connsiteX4" fmla="*/ 93583 w 987681"/>
              <a:gd name="connsiteY4" fmla="*/ 36740 h 73390"/>
              <a:gd name="connsiteX5" fmla="*/ 987681 w 987681"/>
              <a:gd name="connsiteY5" fmla="*/ 58878 h 73390"/>
              <a:gd name="connsiteX0" fmla="*/ 73645 w 967566"/>
              <a:gd name="connsiteY0" fmla="*/ 36494 h 73389"/>
              <a:gd name="connsiteX1" fmla="*/ 36220 w 967566"/>
              <a:gd name="connsiteY1" fmla="*/ 73389 h 73389"/>
              <a:gd name="connsiteX2" fmla="*/ 1 w 967566"/>
              <a:gd name="connsiteY2" fmla="*/ 37299 h 73389"/>
              <a:gd name="connsiteX3" fmla="*/ 37024 w 967566"/>
              <a:gd name="connsiteY3" fmla="*/ 1 h 73389"/>
              <a:gd name="connsiteX4" fmla="*/ 73468 w 967566"/>
              <a:gd name="connsiteY4" fmla="*/ 36740 h 73389"/>
              <a:gd name="connsiteX5" fmla="*/ 967566 w 967566"/>
              <a:gd name="connsiteY5" fmla="*/ 58878 h 73389"/>
              <a:gd name="connsiteX0" fmla="*/ 73652 w 967573"/>
              <a:gd name="connsiteY0" fmla="*/ 36494 h 73390"/>
              <a:gd name="connsiteX1" fmla="*/ 36227 w 967573"/>
              <a:gd name="connsiteY1" fmla="*/ 73389 h 73390"/>
              <a:gd name="connsiteX2" fmla="*/ 8 w 967573"/>
              <a:gd name="connsiteY2" fmla="*/ 37299 h 73390"/>
              <a:gd name="connsiteX3" fmla="*/ 37031 w 967573"/>
              <a:gd name="connsiteY3" fmla="*/ 1 h 73390"/>
              <a:gd name="connsiteX4" fmla="*/ 73475 w 967573"/>
              <a:gd name="connsiteY4" fmla="*/ 36740 h 73390"/>
              <a:gd name="connsiteX5" fmla="*/ 967573 w 967573"/>
              <a:gd name="connsiteY5" fmla="*/ 58878 h 73390"/>
              <a:gd name="connsiteX0" fmla="*/ 73655 w 967576"/>
              <a:gd name="connsiteY0" fmla="*/ 36494 h 73487"/>
              <a:gd name="connsiteX1" fmla="*/ 36230 w 967576"/>
              <a:gd name="connsiteY1" fmla="*/ 73389 h 73487"/>
              <a:gd name="connsiteX2" fmla="*/ 11 w 967576"/>
              <a:gd name="connsiteY2" fmla="*/ 37299 h 73487"/>
              <a:gd name="connsiteX3" fmla="*/ 37034 w 967576"/>
              <a:gd name="connsiteY3" fmla="*/ 1 h 73487"/>
              <a:gd name="connsiteX4" fmla="*/ 73478 w 967576"/>
              <a:gd name="connsiteY4" fmla="*/ 36740 h 73487"/>
              <a:gd name="connsiteX5" fmla="*/ 967576 w 967576"/>
              <a:gd name="connsiteY5" fmla="*/ 58878 h 73487"/>
              <a:gd name="connsiteX0" fmla="*/ 73655 w 967576"/>
              <a:gd name="connsiteY0" fmla="*/ 36494 h 73407"/>
              <a:gd name="connsiteX1" fmla="*/ 36230 w 967576"/>
              <a:gd name="connsiteY1" fmla="*/ 73389 h 73407"/>
              <a:gd name="connsiteX2" fmla="*/ 11 w 967576"/>
              <a:gd name="connsiteY2" fmla="*/ 37299 h 73407"/>
              <a:gd name="connsiteX3" fmla="*/ 37034 w 967576"/>
              <a:gd name="connsiteY3" fmla="*/ 1 h 73407"/>
              <a:gd name="connsiteX4" fmla="*/ 73478 w 967576"/>
              <a:gd name="connsiteY4" fmla="*/ 36740 h 73407"/>
              <a:gd name="connsiteX5" fmla="*/ 967576 w 967576"/>
              <a:gd name="connsiteY5" fmla="*/ 58878 h 73407"/>
              <a:gd name="connsiteX0" fmla="*/ 73676 w 967597"/>
              <a:gd name="connsiteY0" fmla="*/ 36494 h 73407"/>
              <a:gd name="connsiteX1" fmla="*/ 36251 w 967597"/>
              <a:gd name="connsiteY1" fmla="*/ 73389 h 73407"/>
              <a:gd name="connsiteX2" fmla="*/ 32 w 967597"/>
              <a:gd name="connsiteY2" fmla="*/ 37299 h 73407"/>
              <a:gd name="connsiteX3" fmla="*/ 37055 w 967597"/>
              <a:gd name="connsiteY3" fmla="*/ 1 h 73407"/>
              <a:gd name="connsiteX4" fmla="*/ 73499 w 967597"/>
              <a:gd name="connsiteY4" fmla="*/ 36740 h 73407"/>
              <a:gd name="connsiteX5" fmla="*/ 967597 w 967597"/>
              <a:gd name="connsiteY5" fmla="*/ 58878 h 73407"/>
              <a:gd name="connsiteX0" fmla="*/ 73647 w 967568"/>
              <a:gd name="connsiteY0" fmla="*/ 36494 h 73407"/>
              <a:gd name="connsiteX1" fmla="*/ 36222 w 967568"/>
              <a:gd name="connsiteY1" fmla="*/ 73389 h 73407"/>
              <a:gd name="connsiteX2" fmla="*/ 3 w 967568"/>
              <a:gd name="connsiteY2" fmla="*/ 37299 h 73407"/>
              <a:gd name="connsiteX3" fmla="*/ 37026 w 967568"/>
              <a:gd name="connsiteY3" fmla="*/ 1 h 73407"/>
              <a:gd name="connsiteX4" fmla="*/ 73470 w 967568"/>
              <a:gd name="connsiteY4" fmla="*/ 36740 h 73407"/>
              <a:gd name="connsiteX5" fmla="*/ 967568 w 967568"/>
              <a:gd name="connsiteY5" fmla="*/ 58878 h 73407"/>
              <a:gd name="connsiteX0" fmla="*/ 73676 w 967597"/>
              <a:gd name="connsiteY0" fmla="*/ 36494 h 73407"/>
              <a:gd name="connsiteX1" fmla="*/ 36251 w 967597"/>
              <a:gd name="connsiteY1" fmla="*/ 73389 h 73407"/>
              <a:gd name="connsiteX2" fmla="*/ 32 w 967597"/>
              <a:gd name="connsiteY2" fmla="*/ 37299 h 73407"/>
              <a:gd name="connsiteX3" fmla="*/ 37055 w 967597"/>
              <a:gd name="connsiteY3" fmla="*/ 1 h 73407"/>
              <a:gd name="connsiteX4" fmla="*/ 73499 w 967597"/>
              <a:gd name="connsiteY4" fmla="*/ 36740 h 73407"/>
              <a:gd name="connsiteX5" fmla="*/ 967597 w 967597"/>
              <a:gd name="connsiteY5" fmla="*/ 58878 h 73407"/>
              <a:gd name="connsiteX0" fmla="*/ 73658 w 967579"/>
              <a:gd name="connsiteY0" fmla="*/ 36494 h 73407"/>
              <a:gd name="connsiteX1" fmla="*/ 36233 w 967579"/>
              <a:gd name="connsiteY1" fmla="*/ 73389 h 73407"/>
              <a:gd name="connsiteX2" fmla="*/ 14 w 967579"/>
              <a:gd name="connsiteY2" fmla="*/ 37299 h 73407"/>
              <a:gd name="connsiteX3" fmla="*/ 37037 w 967579"/>
              <a:gd name="connsiteY3" fmla="*/ 1 h 73407"/>
              <a:gd name="connsiteX4" fmla="*/ 73481 w 967579"/>
              <a:gd name="connsiteY4" fmla="*/ 36740 h 73407"/>
              <a:gd name="connsiteX5" fmla="*/ 967579 w 967579"/>
              <a:gd name="connsiteY5" fmla="*/ 58878 h 73407"/>
              <a:gd name="connsiteX0" fmla="*/ 73644 w 967565"/>
              <a:gd name="connsiteY0" fmla="*/ 36494 h 73407"/>
              <a:gd name="connsiteX1" fmla="*/ 36219 w 967565"/>
              <a:gd name="connsiteY1" fmla="*/ 73389 h 73407"/>
              <a:gd name="connsiteX2" fmla="*/ 0 w 967565"/>
              <a:gd name="connsiteY2" fmla="*/ 37299 h 73407"/>
              <a:gd name="connsiteX3" fmla="*/ 37023 w 967565"/>
              <a:gd name="connsiteY3" fmla="*/ 1 h 73407"/>
              <a:gd name="connsiteX4" fmla="*/ 73467 w 967565"/>
              <a:gd name="connsiteY4" fmla="*/ 36740 h 73407"/>
              <a:gd name="connsiteX5" fmla="*/ 967565 w 967565"/>
              <a:gd name="connsiteY5" fmla="*/ 58878 h 73407"/>
              <a:gd name="connsiteX0" fmla="*/ 73644 w 967565"/>
              <a:gd name="connsiteY0" fmla="*/ 36530 h 73443"/>
              <a:gd name="connsiteX1" fmla="*/ 36219 w 967565"/>
              <a:gd name="connsiteY1" fmla="*/ 73425 h 73443"/>
              <a:gd name="connsiteX2" fmla="*/ 0 w 967565"/>
              <a:gd name="connsiteY2" fmla="*/ 37335 h 73443"/>
              <a:gd name="connsiteX3" fmla="*/ 37023 w 967565"/>
              <a:gd name="connsiteY3" fmla="*/ 37 h 73443"/>
              <a:gd name="connsiteX4" fmla="*/ 73467 w 967565"/>
              <a:gd name="connsiteY4" fmla="*/ 36776 h 73443"/>
              <a:gd name="connsiteX5" fmla="*/ 967565 w 967565"/>
              <a:gd name="connsiteY5" fmla="*/ 58914 h 73443"/>
              <a:gd name="connsiteX0" fmla="*/ 73644 w 967565"/>
              <a:gd name="connsiteY0" fmla="*/ 36501 h 73414"/>
              <a:gd name="connsiteX1" fmla="*/ 36219 w 967565"/>
              <a:gd name="connsiteY1" fmla="*/ 73396 h 73414"/>
              <a:gd name="connsiteX2" fmla="*/ 0 w 967565"/>
              <a:gd name="connsiteY2" fmla="*/ 37306 h 73414"/>
              <a:gd name="connsiteX3" fmla="*/ 37023 w 967565"/>
              <a:gd name="connsiteY3" fmla="*/ 8 h 73414"/>
              <a:gd name="connsiteX4" fmla="*/ 73467 w 967565"/>
              <a:gd name="connsiteY4" fmla="*/ 36747 h 73414"/>
              <a:gd name="connsiteX5" fmla="*/ 967565 w 967565"/>
              <a:gd name="connsiteY5" fmla="*/ 58885 h 73414"/>
              <a:gd name="connsiteX0" fmla="*/ 73644 w 967565"/>
              <a:gd name="connsiteY0" fmla="*/ 36514 h 73427"/>
              <a:gd name="connsiteX1" fmla="*/ 36219 w 967565"/>
              <a:gd name="connsiteY1" fmla="*/ 73409 h 73427"/>
              <a:gd name="connsiteX2" fmla="*/ 0 w 967565"/>
              <a:gd name="connsiteY2" fmla="*/ 37319 h 73427"/>
              <a:gd name="connsiteX3" fmla="*/ 37023 w 967565"/>
              <a:gd name="connsiteY3" fmla="*/ 21 h 73427"/>
              <a:gd name="connsiteX4" fmla="*/ 73467 w 967565"/>
              <a:gd name="connsiteY4" fmla="*/ 36760 h 73427"/>
              <a:gd name="connsiteX5" fmla="*/ 967565 w 967565"/>
              <a:gd name="connsiteY5" fmla="*/ 58898 h 73427"/>
              <a:gd name="connsiteX0" fmla="*/ 73644 w 967565"/>
              <a:gd name="connsiteY0" fmla="*/ 36509 h 73422"/>
              <a:gd name="connsiteX1" fmla="*/ 36219 w 967565"/>
              <a:gd name="connsiteY1" fmla="*/ 73404 h 73422"/>
              <a:gd name="connsiteX2" fmla="*/ 0 w 967565"/>
              <a:gd name="connsiteY2" fmla="*/ 37314 h 73422"/>
              <a:gd name="connsiteX3" fmla="*/ 37023 w 967565"/>
              <a:gd name="connsiteY3" fmla="*/ 16 h 73422"/>
              <a:gd name="connsiteX4" fmla="*/ 73467 w 967565"/>
              <a:gd name="connsiteY4" fmla="*/ 36755 h 73422"/>
              <a:gd name="connsiteX5" fmla="*/ 967565 w 967565"/>
              <a:gd name="connsiteY5" fmla="*/ 58893 h 73422"/>
              <a:gd name="connsiteX0" fmla="*/ 73644 w 967565"/>
              <a:gd name="connsiteY0" fmla="*/ 36509 h 73422"/>
              <a:gd name="connsiteX1" fmla="*/ 36219 w 967565"/>
              <a:gd name="connsiteY1" fmla="*/ 73404 h 73422"/>
              <a:gd name="connsiteX2" fmla="*/ 0 w 967565"/>
              <a:gd name="connsiteY2" fmla="*/ 37314 h 73422"/>
              <a:gd name="connsiteX3" fmla="*/ 37023 w 967565"/>
              <a:gd name="connsiteY3" fmla="*/ 16 h 73422"/>
              <a:gd name="connsiteX4" fmla="*/ 73467 w 967565"/>
              <a:gd name="connsiteY4" fmla="*/ 36755 h 73422"/>
              <a:gd name="connsiteX5" fmla="*/ 967565 w 967565"/>
              <a:gd name="connsiteY5" fmla="*/ 58893 h 73422"/>
              <a:gd name="connsiteX0" fmla="*/ 73644 w 967565"/>
              <a:gd name="connsiteY0" fmla="*/ 36509 h 73404"/>
              <a:gd name="connsiteX1" fmla="*/ 36219 w 967565"/>
              <a:gd name="connsiteY1" fmla="*/ 73404 h 73404"/>
              <a:gd name="connsiteX2" fmla="*/ 0 w 967565"/>
              <a:gd name="connsiteY2" fmla="*/ 37314 h 73404"/>
              <a:gd name="connsiteX3" fmla="*/ 37023 w 967565"/>
              <a:gd name="connsiteY3" fmla="*/ 16 h 73404"/>
              <a:gd name="connsiteX4" fmla="*/ 73467 w 967565"/>
              <a:gd name="connsiteY4" fmla="*/ 36755 h 73404"/>
              <a:gd name="connsiteX5" fmla="*/ 967565 w 967565"/>
              <a:gd name="connsiteY5" fmla="*/ 58893 h 73404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1 h 73442"/>
              <a:gd name="connsiteX1" fmla="*/ 36219 w 967565"/>
              <a:gd name="connsiteY1" fmla="*/ 73396 h 73442"/>
              <a:gd name="connsiteX2" fmla="*/ 0 w 967565"/>
              <a:gd name="connsiteY2" fmla="*/ 37306 h 73442"/>
              <a:gd name="connsiteX3" fmla="*/ 37023 w 967565"/>
              <a:gd name="connsiteY3" fmla="*/ 8 h 73442"/>
              <a:gd name="connsiteX4" fmla="*/ 73467 w 967565"/>
              <a:gd name="connsiteY4" fmla="*/ 36747 h 73442"/>
              <a:gd name="connsiteX5" fmla="*/ 967565 w 967565"/>
              <a:gd name="connsiteY5" fmla="*/ 58885 h 73442"/>
              <a:gd name="connsiteX0" fmla="*/ 73644 w 967565"/>
              <a:gd name="connsiteY0" fmla="*/ 36501 h 73442"/>
              <a:gd name="connsiteX1" fmla="*/ 36219 w 967565"/>
              <a:gd name="connsiteY1" fmla="*/ 73396 h 73442"/>
              <a:gd name="connsiteX2" fmla="*/ 0 w 967565"/>
              <a:gd name="connsiteY2" fmla="*/ 37306 h 73442"/>
              <a:gd name="connsiteX3" fmla="*/ 37023 w 967565"/>
              <a:gd name="connsiteY3" fmla="*/ 8 h 73442"/>
              <a:gd name="connsiteX4" fmla="*/ 73467 w 967565"/>
              <a:gd name="connsiteY4" fmla="*/ 36747 h 73442"/>
              <a:gd name="connsiteX5" fmla="*/ 967565 w 967565"/>
              <a:gd name="connsiteY5" fmla="*/ 58885 h 73442"/>
              <a:gd name="connsiteX0" fmla="*/ 73644 w 967565"/>
              <a:gd name="connsiteY0" fmla="*/ 36501 h 73442"/>
              <a:gd name="connsiteX1" fmla="*/ 36219 w 967565"/>
              <a:gd name="connsiteY1" fmla="*/ 73396 h 73442"/>
              <a:gd name="connsiteX2" fmla="*/ 0 w 967565"/>
              <a:gd name="connsiteY2" fmla="*/ 37306 h 73442"/>
              <a:gd name="connsiteX3" fmla="*/ 37023 w 967565"/>
              <a:gd name="connsiteY3" fmla="*/ 8 h 73442"/>
              <a:gd name="connsiteX4" fmla="*/ 72260 w 967565"/>
              <a:gd name="connsiteY4" fmla="*/ 36345 h 73442"/>
              <a:gd name="connsiteX5" fmla="*/ 967565 w 967565"/>
              <a:gd name="connsiteY5" fmla="*/ 58885 h 73442"/>
              <a:gd name="connsiteX0" fmla="*/ 73644 w 967565"/>
              <a:gd name="connsiteY0" fmla="*/ 36501 h 73396"/>
              <a:gd name="connsiteX1" fmla="*/ 36219 w 967565"/>
              <a:gd name="connsiteY1" fmla="*/ 73396 h 73396"/>
              <a:gd name="connsiteX2" fmla="*/ 0 w 967565"/>
              <a:gd name="connsiteY2" fmla="*/ 37306 h 73396"/>
              <a:gd name="connsiteX3" fmla="*/ 37023 w 967565"/>
              <a:gd name="connsiteY3" fmla="*/ 8 h 73396"/>
              <a:gd name="connsiteX4" fmla="*/ 72260 w 967565"/>
              <a:gd name="connsiteY4" fmla="*/ 36345 h 73396"/>
              <a:gd name="connsiteX5" fmla="*/ 967565 w 967565"/>
              <a:gd name="connsiteY5" fmla="*/ 58885 h 73396"/>
              <a:gd name="connsiteX0" fmla="*/ 73644 w 967565"/>
              <a:gd name="connsiteY0" fmla="*/ 36501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2260 w 967565"/>
              <a:gd name="connsiteY4" fmla="*/ 36345 h 73399"/>
              <a:gd name="connsiteX5" fmla="*/ 967565 w 967565"/>
              <a:gd name="connsiteY5" fmla="*/ 58885 h 73399"/>
              <a:gd name="connsiteX0" fmla="*/ 71632 w 967565"/>
              <a:gd name="connsiteY0" fmla="*/ 36903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2260 w 967565"/>
              <a:gd name="connsiteY4" fmla="*/ 36345 h 73399"/>
              <a:gd name="connsiteX5" fmla="*/ 967565 w 967565"/>
              <a:gd name="connsiteY5" fmla="*/ 58885 h 73399"/>
              <a:gd name="connsiteX0" fmla="*/ 71632 w 967565"/>
              <a:gd name="connsiteY0" fmla="*/ 36903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2260 w 967565"/>
              <a:gd name="connsiteY4" fmla="*/ 36345 h 73399"/>
              <a:gd name="connsiteX5" fmla="*/ 967565 w 967565"/>
              <a:gd name="connsiteY5" fmla="*/ 58885 h 73399"/>
              <a:gd name="connsiteX0" fmla="*/ 71632 w 967565"/>
              <a:gd name="connsiteY0" fmla="*/ 36903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2260 w 967565"/>
              <a:gd name="connsiteY4" fmla="*/ 36345 h 73398"/>
              <a:gd name="connsiteX5" fmla="*/ 967565 w 967565"/>
              <a:gd name="connsiteY5" fmla="*/ 58885 h 73398"/>
              <a:gd name="connsiteX0" fmla="*/ 71632 w 967565"/>
              <a:gd name="connsiteY0" fmla="*/ 36903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4448 w 967565"/>
              <a:gd name="connsiteY0" fmla="*/ 45352 h 73400"/>
              <a:gd name="connsiteX1" fmla="*/ 36219 w 967565"/>
              <a:gd name="connsiteY1" fmla="*/ 73396 h 73400"/>
              <a:gd name="connsiteX2" fmla="*/ 0 w 967565"/>
              <a:gd name="connsiteY2" fmla="*/ 37306 h 73400"/>
              <a:gd name="connsiteX3" fmla="*/ 37023 w 967565"/>
              <a:gd name="connsiteY3" fmla="*/ 8 h 73400"/>
              <a:gd name="connsiteX4" fmla="*/ 73065 w 967565"/>
              <a:gd name="connsiteY4" fmla="*/ 35540 h 73400"/>
              <a:gd name="connsiteX5" fmla="*/ 967565 w 967565"/>
              <a:gd name="connsiteY5" fmla="*/ 58885 h 73400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3065 w 967565"/>
              <a:gd name="connsiteY4" fmla="*/ 35540 h 73399"/>
              <a:gd name="connsiteX5" fmla="*/ 967565 w 967565"/>
              <a:gd name="connsiteY5" fmla="*/ 58885 h 73399"/>
              <a:gd name="connsiteX0" fmla="*/ 72839 w 967565"/>
              <a:gd name="connsiteY0" fmla="*/ 35294 h 73400"/>
              <a:gd name="connsiteX1" fmla="*/ 36219 w 967565"/>
              <a:gd name="connsiteY1" fmla="*/ 73396 h 73400"/>
              <a:gd name="connsiteX2" fmla="*/ 0 w 967565"/>
              <a:gd name="connsiteY2" fmla="*/ 37306 h 73400"/>
              <a:gd name="connsiteX3" fmla="*/ 37023 w 967565"/>
              <a:gd name="connsiteY3" fmla="*/ 8 h 73400"/>
              <a:gd name="connsiteX4" fmla="*/ 73065 w 967565"/>
              <a:gd name="connsiteY4" fmla="*/ 35540 h 73400"/>
              <a:gd name="connsiteX5" fmla="*/ 967565 w 967565"/>
              <a:gd name="connsiteY5" fmla="*/ 58885 h 73400"/>
              <a:gd name="connsiteX0" fmla="*/ 72839 w 967565"/>
              <a:gd name="connsiteY0" fmla="*/ 35294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3065 w 967565"/>
              <a:gd name="connsiteY4" fmla="*/ 35540 h 73399"/>
              <a:gd name="connsiteX5" fmla="*/ 967565 w 967565"/>
              <a:gd name="connsiteY5" fmla="*/ 58885 h 73399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7023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5816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5816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5816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1300939"/>
              <a:gd name="connsiteY0" fmla="*/ 35294 h 73398"/>
              <a:gd name="connsiteX1" fmla="*/ 36219 w 1300939"/>
              <a:gd name="connsiteY1" fmla="*/ 73396 h 73398"/>
              <a:gd name="connsiteX2" fmla="*/ 0 w 1300939"/>
              <a:gd name="connsiteY2" fmla="*/ 37306 h 73398"/>
              <a:gd name="connsiteX3" fmla="*/ 35816 w 1300939"/>
              <a:gd name="connsiteY3" fmla="*/ 8 h 73398"/>
              <a:gd name="connsiteX4" fmla="*/ 73065 w 1300939"/>
              <a:gd name="connsiteY4" fmla="*/ 35540 h 73398"/>
              <a:gd name="connsiteX5" fmla="*/ 1300939 w 1300939"/>
              <a:gd name="connsiteY5" fmla="*/ 65360 h 73398"/>
              <a:gd name="connsiteX0" fmla="*/ 72839 w 1745944"/>
              <a:gd name="connsiteY0" fmla="*/ 35294 h 73398"/>
              <a:gd name="connsiteX1" fmla="*/ 36219 w 1745944"/>
              <a:gd name="connsiteY1" fmla="*/ 73396 h 73398"/>
              <a:gd name="connsiteX2" fmla="*/ 0 w 1745944"/>
              <a:gd name="connsiteY2" fmla="*/ 37306 h 73398"/>
              <a:gd name="connsiteX3" fmla="*/ 35816 w 1745944"/>
              <a:gd name="connsiteY3" fmla="*/ 8 h 73398"/>
              <a:gd name="connsiteX4" fmla="*/ 73065 w 1745944"/>
              <a:gd name="connsiteY4" fmla="*/ 35540 h 73398"/>
              <a:gd name="connsiteX5" fmla="*/ 1745944 w 1745944"/>
              <a:gd name="connsiteY5" fmla="*/ 52049 h 73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45944" h="73398">
                <a:moveTo>
                  <a:pt x="72839" y="35294"/>
                </a:moveTo>
                <a:cubicBezTo>
                  <a:pt x="74850" y="55852"/>
                  <a:pt x="56538" y="73664"/>
                  <a:pt x="36219" y="73396"/>
                </a:cubicBezTo>
                <a:cubicBezTo>
                  <a:pt x="17508" y="72725"/>
                  <a:pt x="1073" y="59595"/>
                  <a:pt x="0" y="37306"/>
                </a:cubicBezTo>
                <a:cubicBezTo>
                  <a:pt x="536" y="8578"/>
                  <a:pt x="23974" y="-302"/>
                  <a:pt x="35816" y="8"/>
                </a:cubicBezTo>
                <a:cubicBezTo>
                  <a:pt x="50071" y="-85"/>
                  <a:pt x="72032" y="9592"/>
                  <a:pt x="73065" y="35540"/>
                </a:cubicBezTo>
                <a:lnTo>
                  <a:pt x="1745944" y="52049"/>
                </a:lnTo>
              </a:path>
            </a:pathLst>
          </a:custGeom>
          <a:solidFill>
            <a:schemeClr val="accent2"/>
          </a:solidFill>
          <a:ln w="22225">
            <a:solidFill>
              <a:schemeClr val="accent2"/>
            </a:solidFill>
            <a:miter lim="800000"/>
          </a:ln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                     </a:t>
            </a:r>
          </a:p>
        </p:txBody>
      </p:sp>
      <p:sp>
        <p:nvSpPr>
          <p:cNvPr id="54" name="Textplatzhalter 3"/>
          <p:cNvSpPr>
            <a:spLocks noGrp="1" noChangeAspect="1"/>
          </p:cNvSpPr>
          <p:nvPr>
            <p:ph type="body" sz="quarter" idx="66" hasCustomPrompt="1"/>
          </p:nvPr>
        </p:nvSpPr>
        <p:spPr bwMode="white">
          <a:xfrm rot="2851924">
            <a:off x="6698739" y="4854467"/>
            <a:ext cx="3267222" cy="79333"/>
          </a:xfrm>
          <a:custGeom>
            <a:avLst/>
            <a:gdLst>
              <a:gd name="connsiteX0" fmla="*/ 0 w 73241"/>
              <a:gd name="connsiteY0" fmla="*/ 36493 h 72986"/>
              <a:gd name="connsiteX1" fmla="*/ 36621 w 73241"/>
              <a:gd name="connsiteY1" fmla="*/ 0 h 72986"/>
              <a:gd name="connsiteX2" fmla="*/ 73242 w 73241"/>
              <a:gd name="connsiteY2" fmla="*/ 36493 h 72986"/>
              <a:gd name="connsiteX3" fmla="*/ 36621 w 73241"/>
              <a:gd name="connsiteY3" fmla="*/ 72986 h 72986"/>
              <a:gd name="connsiteX4" fmla="*/ 0 w 73241"/>
              <a:gd name="connsiteY4" fmla="*/ 36493 h 72986"/>
              <a:gd name="connsiteX0" fmla="*/ 73242 w 164682"/>
              <a:gd name="connsiteY0" fmla="*/ 36493 h 127933"/>
              <a:gd name="connsiteX1" fmla="*/ 36621 w 164682"/>
              <a:gd name="connsiteY1" fmla="*/ 72986 h 127933"/>
              <a:gd name="connsiteX2" fmla="*/ 0 w 164682"/>
              <a:gd name="connsiteY2" fmla="*/ 36493 h 127933"/>
              <a:gd name="connsiteX3" fmla="*/ 36621 w 164682"/>
              <a:gd name="connsiteY3" fmla="*/ 0 h 127933"/>
              <a:gd name="connsiteX4" fmla="*/ 164682 w 164682"/>
              <a:gd name="connsiteY4" fmla="*/ 127933 h 127933"/>
              <a:gd name="connsiteX0" fmla="*/ 119683 w 1020748"/>
              <a:gd name="connsiteY0" fmla="*/ 65383 h 101876"/>
              <a:gd name="connsiteX1" fmla="*/ 83062 w 1020748"/>
              <a:gd name="connsiteY1" fmla="*/ 101876 h 101876"/>
              <a:gd name="connsiteX2" fmla="*/ 46441 w 1020748"/>
              <a:gd name="connsiteY2" fmla="*/ 65383 h 101876"/>
              <a:gd name="connsiteX3" fmla="*/ 83062 w 1020748"/>
              <a:gd name="connsiteY3" fmla="*/ 28890 h 101876"/>
              <a:gd name="connsiteX4" fmla="*/ 1020748 w 1020748"/>
              <a:gd name="connsiteY4" fmla="*/ 59192 h 101876"/>
              <a:gd name="connsiteX0" fmla="*/ 73242 w 974307"/>
              <a:gd name="connsiteY0" fmla="*/ 66817 h 103310"/>
              <a:gd name="connsiteX1" fmla="*/ 36621 w 974307"/>
              <a:gd name="connsiteY1" fmla="*/ 103310 h 103310"/>
              <a:gd name="connsiteX2" fmla="*/ 0 w 974307"/>
              <a:gd name="connsiteY2" fmla="*/ 66817 h 103310"/>
              <a:gd name="connsiteX3" fmla="*/ 36621 w 974307"/>
              <a:gd name="connsiteY3" fmla="*/ 30324 h 103310"/>
              <a:gd name="connsiteX4" fmla="*/ 974307 w 974307"/>
              <a:gd name="connsiteY4" fmla="*/ 60626 h 103310"/>
              <a:gd name="connsiteX0" fmla="*/ 73242 w 974307"/>
              <a:gd name="connsiteY0" fmla="*/ 42200 h 78693"/>
              <a:gd name="connsiteX1" fmla="*/ 36621 w 974307"/>
              <a:gd name="connsiteY1" fmla="*/ 78693 h 78693"/>
              <a:gd name="connsiteX2" fmla="*/ 0 w 974307"/>
              <a:gd name="connsiteY2" fmla="*/ 42200 h 78693"/>
              <a:gd name="connsiteX3" fmla="*/ 36621 w 974307"/>
              <a:gd name="connsiteY3" fmla="*/ 5707 h 78693"/>
              <a:gd name="connsiteX4" fmla="*/ 80240 w 974307"/>
              <a:gd name="connsiteY4" fmla="*/ 3172 h 78693"/>
              <a:gd name="connsiteX5" fmla="*/ 974307 w 974307"/>
              <a:gd name="connsiteY5" fmla="*/ 36009 h 78693"/>
              <a:gd name="connsiteX0" fmla="*/ 75441 w 976506"/>
              <a:gd name="connsiteY0" fmla="*/ 36496 h 72989"/>
              <a:gd name="connsiteX1" fmla="*/ 38820 w 976506"/>
              <a:gd name="connsiteY1" fmla="*/ 72989 h 72989"/>
              <a:gd name="connsiteX2" fmla="*/ 2199 w 976506"/>
              <a:gd name="connsiteY2" fmla="*/ 36496 h 72989"/>
              <a:gd name="connsiteX3" fmla="*/ 38820 w 976506"/>
              <a:gd name="connsiteY3" fmla="*/ 3 h 72989"/>
              <a:gd name="connsiteX4" fmla="*/ 77677 w 976506"/>
              <a:gd name="connsiteY4" fmla="*/ 37949 h 72989"/>
              <a:gd name="connsiteX5" fmla="*/ 976506 w 976506"/>
              <a:gd name="connsiteY5" fmla="*/ 30305 h 72989"/>
              <a:gd name="connsiteX0" fmla="*/ 73242 w 974307"/>
              <a:gd name="connsiteY0" fmla="*/ 37247 h 73740"/>
              <a:gd name="connsiteX1" fmla="*/ 36621 w 974307"/>
              <a:gd name="connsiteY1" fmla="*/ 73740 h 73740"/>
              <a:gd name="connsiteX2" fmla="*/ 0 w 974307"/>
              <a:gd name="connsiteY2" fmla="*/ 37247 h 73740"/>
              <a:gd name="connsiteX3" fmla="*/ 36621 w 974307"/>
              <a:gd name="connsiteY3" fmla="*/ 754 h 73740"/>
              <a:gd name="connsiteX4" fmla="*/ 75478 w 974307"/>
              <a:gd name="connsiteY4" fmla="*/ 38700 h 73740"/>
              <a:gd name="connsiteX5" fmla="*/ 974307 w 974307"/>
              <a:gd name="connsiteY5" fmla="*/ 31056 h 73740"/>
              <a:gd name="connsiteX0" fmla="*/ 73242 w 974307"/>
              <a:gd name="connsiteY0" fmla="*/ 37247 h 73740"/>
              <a:gd name="connsiteX1" fmla="*/ 36621 w 974307"/>
              <a:gd name="connsiteY1" fmla="*/ 73740 h 73740"/>
              <a:gd name="connsiteX2" fmla="*/ 0 w 974307"/>
              <a:gd name="connsiteY2" fmla="*/ 37247 h 73740"/>
              <a:gd name="connsiteX3" fmla="*/ 36621 w 974307"/>
              <a:gd name="connsiteY3" fmla="*/ 754 h 73740"/>
              <a:gd name="connsiteX4" fmla="*/ 75478 w 974307"/>
              <a:gd name="connsiteY4" fmla="*/ 38700 h 73740"/>
              <a:gd name="connsiteX5" fmla="*/ 974307 w 974307"/>
              <a:gd name="connsiteY5" fmla="*/ 31056 h 73740"/>
              <a:gd name="connsiteX0" fmla="*/ 73242 w 974307"/>
              <a:gd name="connsiteY0" fmla="*/ 37247 h 73740"/>
              <a:gd name="connsiteX1" fmla="*/ 36621 w 974307"/>
              <a:gd name="connsiteY1" fmla="*/ 73740 h 73740"/>
              <a:gd name="connsiteX2" fmla="*/ 0 w 974307"/>
              <a:gd name="connsiteY2" fmla="*/ 37247 h 73740"/>
              <a:gd name="connsiteX3" fmla="*/ 36621 w 974307"/>
              <a:gd name="connsiteY3" fmla="*/ 754 h 73740"/>
              <a:gd name="connsiteX4" fmla="*/ 75478 w 974307"/>
              <a:gd name="connsiteY4" fmla="*/ 38700 h 73740"/>
              <a:gd name="connsiteX5" fmla="*/ 974307 w 974307"/>
              <a:gd name="connsiteY5" fmla="*/ 31056 h 73740"/>
              <a:gd name="connsiteX0" fmla="*/ 73242 w 974307"/>
              <a:gd name="connsiteY0" fmla="*/ 36496 h 72989"/>
              <a:gd name="connsiteX1" fmla="*/ 36621 w 974307"/>
              <a:gd name="connsiteY1" fmla="*/ 72989 h 72989"/>
              <a:gd name="connsiteX2" fmla="*/ 0 w 974307"/>
              <a:gd name="connsiteY2" fmla="*/ 36496 h 72989"/>
              <a:gd name="connsiteX3" fmla="*/ 36621 w 974307"/>
              <a:gd name="connsiteY3" fmla="*/ 3 h 72989"/>
              <a:gd name="connsiteX4" fmla="*/ 75478 w 974307"/>
              <a:gd name="connsiteY4" fmla="*/ 37949 h 72989"/>
              <a:gd name="connsiteX5" fmla="*/ 974307 w 974307"/>
              <a:gd name="connsiteY5" fmla="*/ 30305 h 72989"/>
              <a:gd name="connsiteX0" fmla="*/ 73242 w 967163"/>
              <a:gd name="connsiteY0" fmla="*/ 36496 h 72989"/>
              <a:gd name="connsiteX1" fmla="*/ 36621 w 967163"/>
              <a:gd name="connsiteY1" fmla="*/ 72989 h 72989"/>
              <a:gd name="connsiteX2" fmla="*/ 0 w 967163"/>
              <a:gd name="connsiteY2" fmla="*/ 36496 h 72989"/>
              <a:gd name="connsiteX3" fmla="*/ 36621 w 967163"/>
              <a:gd name="connsiteY3" fmla="*/ 3 h 72989"/>
              <a:gd name="connsiteX4" fmla="*/ 75478 w 967163"/>
              <a:gd name="connsiteY4" fmla="*/ 37949 h 72989"/>
              <a:gd name="connsiteX5" fmla="*/ 967163 w 967163"/>
              <a:gd name="connsiteY5" fmla="*/ 49355 h 72989"/>
              <a:gd name="connsiteX0" fmla="*/ 73242 w 967163"/>
              <a:gd name="connsiteY0" fmla="*/ 36496 h 72989"/>
              <a:gd name="connsiteX1" fmla="*/ 36621 w 967163"/>
              <a:gd name="connsiteY1" fmla="*/ 72989 h 72989"/>
              <a:gd name="connsiteX2" fmla="*/ 0 w 967163"/>
              <a:gd name="connsiteY2" fmla="*/ 36496 h 72989"/>
              <a:gd name="connsiteX3" fmla="*/ 36621 w 967163"/>
              <a:gd name="connsiteY3" fmla="*/ 3 h 72989"/>
              <a:gd name="connsiteX4" fmla="*/ 75478 w 967163"/>
              <a:gd name="connsiteY4" fmla="*/ 37949 h 72989"/>
              <a:gd name="connsiteX5" fmla="*/ 967163 w 967163"/>
              <a:gd name="connsiteY5" fmla="*/ 58880 h 72989"/>
              <a:gd name="connsiteX0" fmla="*/ 73242 w 967163"/>
              <a:gd name="connsiteY0" fmla="*/ 36516 h 73009"/>
              <a:gd name="connsiteX1" fmla="*/ 36621 w 967163"/>
              <a:gd name="connsiteY1" fmla="*/ 73009 h 73009"/>
              <a:gd name="connsiteX2" fmla="*/ 0 w 967163"/>
              <a:gd name="connsiteY2" fmla="*/ 36516 h 73009"/>
              <a:gd name="connsiteX3" fmla="*/ 36621 w 967163"/>
              <a:gd name="connsiteY3" fmla="*/ 23 h 73009"/>
              <a:gd name="connsiteX4" fmla="*/ 72662 w 967163"/>
              <a:gd name="connsiteY4" fmla="*/ 35555 h 73009"/>
              <a:gd name="connsiteX5" fmla="*/ 967163 w 967163"/>
              <a:gd name="connsiteY5" fmla="*/ 58900 h 73009"/>
              <a:gd name="connsiteX0" fmla="*/ 73242 w 967163"/>
              <a:gd name="connsiteY0" fmla="*/ 37354 h 73847"/>
              <a:gd name="connsiteX1" fmla="*/ 36621 w 967163"/>
              <a:gd name="connsiteY1" fmla="*/ 73847 h 73847"/>
              <a:gd name="connsiteX2" fmla="*/ 0 w 967163"/>
              <a:gd name="connsiteY2" fmla="*/ 37354 h 73847"/>
              <a:gd name="connsiteX3" fmla="*/ 36621 w 967163"/>
              <a:gd name="connsiteY3" fmla="*/ 861 h 73847"/>
              <a:gd name="connsiteX4" fmla="*/ 75076 w 967163"/>
              <a:gd name="connsiteY4" fmla="*/ 30760 h 73847"/>
              <a:gd name="connsiteX5" fmla="*/ 967163 w 967163"/>
              <a:gd name="connsiteY5" fmla="*/ 59738 h 73847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467 w 967163"/>
              <a:gd name="connsiteY4" fmla="*/ 36337 h 72987"/>
              <a:gd name="connsiteX5" fmla="*/ 967163 w 967163"/>
              <a:gd name="connsiteY5" fmla="*/ 58878 h 72987"/>
              <a:gd name="connsiteX0" fmla="*/ 73242 w 967163"/>
              <a:gd name="connsiteY0" fmla="*/ 38590 h 75083"/>
              <a:gd name="connsiteX1" fmla="*/ 36621 w 967163"/>
              <a:gd name="connsiteY1" fmla="*/ 75083 h 75083"/>
              <a:gd name="connsiteX2" fmla="*/ 0 w 967163"/>
              <a:gd name="connsiteY2" fmla="*/ 38590 h 75083"/>
              <a:gd name="connsiteX3" fmla="*/ 36621 w 967163"/>
              <a:gd name="connsiteY3" fmla="*/ 2097 h 75083"/>
              <a:gd name="connsiteX4" fmla="*/ 78295 w 967163"/>
              <a:gd name="connsiteY4" fmla="*/ 27973 h 75083"/>
              <a:gd name="connsiteX5" fmla="*/ 967163 w 967163"/>
              <a:gd name="connsiteY5" fmla="*/ 60974 h 75083"/>
              <a:gd name="connsiteX0" fmla="*/ 73242 w 967163"/>
              <a:gd name="connsiteY0" fmla="*/ 36517 h 73010"/>
              <a:gd name="connsiteX1" fmla="*/ 36621 w 967163"/>
              <a:gd name="connsiteY1" fmla="*/ 73010 h 73010"/>
              <a:gd name="connsiteX2" fmla="*/ 0 w 967163"/>
              <a:gd name="connsiteY2" fmla="*/ 36517 h 73010"/>
              <a:gd name="connsiteX3" fmla="*/ 36621 w 967163"/>
              <a:gd name="connsiteY3" fmla="*/ 24 h 73010"/>
              <a:gd name="connsiteX4" fmla="*/ 73467 w 967163"/>
              <a:gd name="connsiteY4" fmla="*/ 35556 h 73010"/>
              <a:gd name="connsiteX5" fmla="*/ 967163 w 967163"/>
              <a:gd name="connsiteY5" fmla="*/ 58901 h 73010"/>
              <a:gd name="connsiteX0" fmla="*/ 73242 w 967163"/>
              <a:gd name="connsiteY0" fmla="*/ 37791 h 74284"/>
              <a:gd name="connsiteX1" fmla="*/ 36621 w 967163"/>
              <a:gd name="connsiteY1" fmla="*/ 74284 h 74284"/>
              <a:gd name="connsiteX2" fmla="*/ 0 w 967163"/>
              <a:gd name="connsiteY2" fmla="*/ 37791 h 74284"/>
              <a:gd name="connsiteX3" fmla="*/ 36621 w 967163"/>
              <a:gd name="connsiteY3" fmla="*/ 1298 h 74284"/>
              <a:gd name="connsiteX4" fmla="*/ 77088 w 967163"/>
              <a:gd name="connsiteY4" fmla="*/ 29588 h 74284"/>
              <a:gd name="connsiteX5" fmla="*/ 967163 w 967163"/>
              <a:gd name="connsiteY5" fmla="*/ 60175 h 74284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065 w 967163"/>
              <a:gd name="connsiteY4" fmla="*/ 36740 h 72987"/>
              <a:gd name="connsiteX5" fmla="*/ 967163 w 967163"/>
              <a:gd name="connsiteY5" fmla="*/ 58878 h 72987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065 w 967163"/>
              <a:gd name="connsiteY4" fmla="*/ 36740 h 72987"/>
              <a:gd name="connsiteX5" fmla="*/ 967163 w 967163"/>
              <a:gd name="connsiteY5" fmla="*/ 58878 h 72987"/>
              <a:gd name="connsiteX0" fmla="*/ 71230 w 965151"/>
              <a:gd name="connsiteY0" fmla="*/ 36494 h 72987"/>
              <a:gd name="connsiteX1" fmla="*/ 34609 w 965151"/>
              <a:gd name="connsiteY1" fmla="*/ 72987 h 72987"/>
              <a:gd name="connsiteX2" fmla="*/ 0 w 965151"/>
              <a:gd name="connsiteY2" fmla="*/ 36494 h 72987"/>
              <a:gd name="connsiteX3" fmla="*/ 34609 w 965151"/>
              <a:gd name="connsiteY3" fmla="*/ 1 h 72987"/>
              <a:gd name="connsiteX4" fmla="*/ 71053 w 965151"/>
              <a:gd name="connsiteY4" fmla="*/ 36740 h 72987"/>
              <a:gd name="connsiteX5" fmla="*/ 965151 w 965151"/>
              <a:gd name="connsiteY5" fmla="*/ 58878 h 72987"/>
              <a:gd name="connsiteX0" fmla="*/ 75656 w 969577"/>
              <a:gd name="connsiteY0" fmla="*/ 36494 h 72987"/>
              <a:gd name="connsiteX1" fmla="*/ 39035 w 969577"/>
              <a:gd name="connsiteY1" fmla="*/ 72987 h 72987"/>
              <a:gd name="connsiteX2" fmla="*/ 0 w 969577"/>
              <a:gd name="connsiteY2" fmla="*/ 36494 h 72987"/>
              <a:gd name="connsiteX3" fmla="*/ 39035 w 969577"/>
              <a:gd name="connsiteY3" fmla="*/ 1 h 72987"/>
              <a:gd name="connsiteX4" fmla="*/ 75479 w 969577"/>
              <a:gd name="connsiteY4" fmla="*/ 36740 h 72987"/>
              <a:gd name="connsiteX5" fmla="*/ 969577 w 969577"/>
              <a:gd name="connsiteY5" fmla="*/ 58878 h 72987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065 w 967163"/>
              <a:gd name="connsiteY4" fmla="*/ 36740 h 72987"/>
              <a:gd name="connsiteX5" fmla="*/ 967163 w 967163"/>
              <a:gd name="connsiteY5" fmla="*/ 58878 h 72987"/>
              <a:gd name="connsiteX0" fmla="*/ 73244 w 967165"/>
              <a:gd name="connsiteY0" fmla="*/ 36494 h 77412"/>
              <a:gd name="connsiteX1" fmla="*/ 35014 w 967165"/>
              <a:gd name="connsiteY1" fmla="*/ 77412 h 77412"/>
              <a:gd name="connsiteX2" fmla="*/ 2 w 967165"/>
              <a:gd name="connsiteY2" fmla="*/ 36494 h 77412"/>
              <a:gd name="connsiteX3" fmla="*/ 36623 w 967165"/>
              <a:gd name="connsiteY3" fmla="*/ 1 h 77412"/>
              <a:gd name="connsiteX4" fmla="*/ 73067 w 967165"/>
              <a:gd name="connsiteY4" fmla="*/ 36740 h 77412"/>
              <a:gd name="connsiteX5" fmla="*/ 967165 w 967165"/>
              <a:gd name="connsiteY5" fmla="*/ 58878 h 77412"/>
              <a:gd name="connsiteX0" fmla="*/ 73243 w 967164"/>
              <a:gd name="connsiteY0" fmla="*/ 36494 h 72986"/>
              <a:gd name="connsiteX1" fmla="*/ 35818 w 967164"/>
              <a:gd name="connsiteY1" fmla="*/ 72986 h 72986"/>
              <a:gd name="connsiteX2" fmla="*/ 1 w 967164"/>
              <a:gd name="connsiteY2" fmla="*/ 36494 h 72986"/>
              <a:gd name="connsiteX3" fmla="*/ 36622 w 967164"/>
              <a:gd name="connsiteY3" fmla="*/ 1 h 72986"/>
              <a:gd name="connsiteX4" fmla="*/ 73066 w 967164"/>
              <a:gd name="connsiteY4" fmla="*/ 36740 h 72986"/>
              <a:gd name="connsiteX5" fmla="*/ 967164 w 967164"/>
              <a:gd name="connsiteY5" fmla="*/ 58878 h 72986"/>
              <a:gd name="connsiteX0" fmla="*/ 73242 w 967163"/>
              <a:gd name="connsiteY0" fmla="*/ 36494 h 75400"/>
              <a:gd name="connsiteX1" fmla="*/ 36622 w 967163"/>
              <a:gd name="connsiteY1" fmla="*/ 75400 h 75400"/>
              <a:gd name="connsiteX2" fmla="*/ 0 w 967163"/>
              <a:gd name="connsiteY2" fmla="*/ 36494 h 75400"/>
              <a:gd name="connsiteX3" fmla="*/ 36621 w 967163"/>
              <a:gd name="connsiteY3" fmla="*/ 1 h 75400"/>
              <a:gd name="connsiteX4" fmla="*/ 73065 w 967163"/>
              <a:gd name="connsiteY4" fmla="*/ 36740 h 75400"/>
              <a:gd name="connsiteX5" fmla="*/ 967163 w 967163"/>
              <a:gd name="connsiteY5" fmla="*/ 58878 h 75400"/>
              <a:gd name="connsiteX0" fmla="*/ 73242 w 967163"/>
              <a:gd name="connsiteY0" fmla="*/ 36494 h 73791"/>
              <a:gd name="connsiteX1" fmla="*/ 35817 w 967163"/>
              <a:gd name="connsiteY1" fmla="*/ 73791 h 73791"/>
              <a:gd name="connsiteX2" fmla="*/ 0 w 967163"/>
              <a:gd name="connsiteY2" fmla="*/ 36494 h 73791"/>
              <a:gd name="connsiteX3" fmla="*/ 36621 w 967163"/>
              <a:gd name="connsiteY3" fmla="*/ 1 h 73791"/>
              <a:gd name="connsiteX4" fmla="*/ 73065 w 967163"/>
              <a:gd name="connsiteY4" fmla="*/ 36740 h 73791"/>
              <a:gd name="connsiteX5" fmla="*/ 967163 w 967163"/>
              <a:gd name="connsiteY5" fmla="*/ 58878 h 73791"/>
              <a:gd name="connsiteX0" fmla="*/ 73242 w 967163"/>
              <a:gd name="connsiteY0" fmla="*/ 36494 h 77814"/>
              <a:gd name="connsiteX1" fmla="*/ 35817 w 967163"/>
              <a:gd name="connsiteY1" fmla="*/ 77814 h 77814"/>
              <a:gd name="connsiteX2" fmla="*/ 0 w 967163"/>
              <a:gd name="connsiteY2" fmla="*/ 36494 h 77814"/>
              <a:gd name="connsiteX3" fmla="*/ 36621 w 967163"/>
              <a:gd name="connsiteY3" fmla="*/ 1 h 77814"/>
              <a:gd name="connsiteX4" fmla="*/ 73065 w 967163"/>
              <a:gd name="connsiteY4" fmla="*/ 36740 h 77814"/>
              <a:gd name="connsiteX5" fmla="*/ 967163 w 967163"/>
              <a:gd name="connsiteY5" fmla="*/ 58878 h 77814"/>
              <a:gd name="connsiteX0" fmla="*/ 73242 w 967163"/>
              <a:gd name="connsiteY0" fmla="*/ 36494 h 73389"/>
              <a:gd name="connsiteX1" fmla="*/ 35817 w 967163"/>
              <a:gd name="connsiteY1" fmla="*/ 73389 h 73389"/>
              <a:gd name="connsiteX2" fmla="*/ 0 w 967163"/>
              <a:gd name="connsiteY2" fmla="*/ 36494 h 73389"/>
              <a:gd name="connsiteX3" fmla="*/ 36621 w 967163"/>
              <a:gd name="connsiteY3" fmla="*/ 1 h 73389"/>
              <a:gd name="connsiteX4" fmla="*/ 73065 w 967163"/>
              <a:gd name="connsiteY4" fmla="*/ 36740 h 73389"/>
              <a:gd name="connsiteX5" fmla="*/ 967163 w 967163"/>
              <a:gd name="connsiteY5" fmla="*/ 58878 h 73389"/>
              <a:gd name="connsiteX0" fmla="*/ 84507 w 978428"/>
              <a:gd name="connsiteY0" fmla="*/ 36495 h 73391"/>
              <a:gd name="connsiteX1" fmla="*/ 47082 w 978428"/>
              <a:gd name="connsiteY1" fmla="*/ 73390 h 73391"/>
              <a:gd name="connsiteX2" fmla="*/ 0 w 978428"/>
              <a:gd name="connsiteY2" fmla="*/ 37702 h 73391"/>
              <a:gd name="connsiteX3" fmla="*/ 47886 w 978428"/>
              <a:gd name="connsiteY3" fmla="*/ 2 h 73391"/>
              <a:gd name="connsiteX4" fmla="*/ 84330 w 978428"/>
              <a:gd name="connsiteY4" fmla="*/ 36741 h 73391"/>
              <a:gd name="connsiteX5" fmla="*/ 978428 w 978428"/>
              <a:gd name="connsiteY5" fmla="*/ 58879 h 73391"/>
              <a:gd name="connsiteX0" fmla="*/ 73645 w 967566"/>
              <a:gd name="connsiteY0" fmla="*/ 36494 h 73389"/>
              <a:gd name="connsiteX1" fmla="*/ 36220 w 967566"/>
              <a:gd name="connsiteY1" fmla="*/ 73389 h 73389"/>
              <a:gd name="connsiteX2" fmla="*/ 1 w 967566"/>
              <a:gd name="connsiteY2" fmla="*/ 37299 h 73389"/>
              <a:gd name="connsiteX3" fmla="*/ 37024 w 967566"/>
              <a:gd name="connsiteY3" fmla="*/ 1 h 73389"/>
              <a:gd name="connsiteX4" fmla="*/ 73468 w 967566"/>
              <a:gd name="connsiteY4" fmla="*/ 36740 h 73389"/>
              <a:gd name="connsiteX5" fmla="*/ 967566 w 967566"/>
              <a:gd name="connsiteY5" fmla="*/ 58878 h 73389"/>
              <a:gd name="connsiteX0" fmla="*/ 93760 w 987681"/>
              <a:gd name="connsiteY0" fmla="*/ 36494 h 73390"/>
              <a:gd name="connsiteX1" fmla="*/ 56335 w 987681"/>
              <a:gd name="connsiteY1" fmla="*/ 73389 h 73390"/>
              <a:gd name="connsiteX2" fmla="*/ 0 w 987681"/>
              <a:gd name="connsiteY2" fmla="*/ 35287 h 73390"/>
              <a:gd name="connsiteX3" fmla="*/ 57139 w 987681"/>
              <a:gd name="connsiteY3" fmla="*/ 1 h 73390"/>
              <a:gd name="connsiteX4" fmla="*/ 93583 w 987681"/>
              <a:gd name="connsiteY4" fmla="*/ 36740 h 73390"/>
              <a:gd name="connsiteX5" fmla="*/ 987681 w 987681"/>
              <a:gd name="connsiteY5" fmla="*/ 58878 h 73390"/>
              <a:gd name="connsiteX0" fmla="*/ 73645 w 967566"/>
              <a:gd name="connsiteY0" fmla="*/ 36494 h 73389"/>
              <a:gd name="connsiteX1" fmla="*/ 36220 w 967566"/>
              <a:gd name="connsiteY1" fmla="*/ 73389 h 73389"/>
              <a:gd name="connsiteX2" fmla="*/ 1 w 967566"/>
              <a:gd name="connsiteY2" fmla="*/ 37299 h 73389"/>
              <a:gd name="connsiteX3" fmla="*/ 37024 w 967566"/>
              <a:gd name="connsiteY3" fmla="*/ 1 h 73389"/>
              <a:gd name="connsiteX4" fmla="*/ 73468 w 967566"/>
              <a:gd name="connsiteY4" fmla="*/ 36740 h 73389"/>
              <a:gd name="connsiteX5" fmla="*/ 967566 w 967566"/>
              <a:gd name="connsiteY5" fmla="*/ 58878 h 73389"/>
              <a:gd name="connsiteX0" fmla="*/ 73652 w 967573"/>
              <a:gd name="connsiteY0" fmla="*/ 36494 h 73390"/>
              <a:gd name="connsiteX1" fmla="*/ 36227 w 967573"/>
              <a:gd name="connsiteY1" fmla="*/ 73389 h 73390"/>
              <a:gd name="connsiteX2" fmla="*/ 8 w 967573"/>
              <a:gd name="connsiteY2" fmla="*/ 37299 h 73390"/>
              <a:gd name="connsiteX3" fmla="*/ 37031 w 967573"/>
              <a:gd name="connsiteY3" fmla="*/ 1 h 73390"/>
              <a:gd name="connsiteX4" fmla="*/ 73475 w 967573"/>
              <a:gd name="connsiteY4" fmla="*/ 36740 h 73390"/>
              <a:gd name="connsiteX5" fmla="*/ 967573 w 967573"/>
              <a:gd name="connsiteY5" fmla="*/ 58878 h 73390"/>
              <a:gd name="connsiteX0" fmla="*/ 73655 w 967576"/>
              <a:gd name="connsiteY0" fmla="*/ 36494 h 73487"/>
              <a:gd name="connsiteX1" fmla="*/ 36230 w 967576"/>
              <a:gd name="connsiteY1" fmla="*/ 73389 h 73487"/>
              <a:gd name="connsiteX2" fmla="*/ 11 w 967576"/>
              <a:gd name="connsiteY2" fmla="*/ 37299 h 73487"/>
              <a:gd name="connsiteX3" fmla="*/ 37034 w 967576"/>
              <a:gd name="connsiteY3" fmla="*/ 1 h 73487"/>
              <a:gd name="connsiteX4" fmla="*/ 73478 w 967576"/>
              <a:gd name="connsiteY4" fmla="*/ 36740 h 73487"/>
              <a:gd name="connsiteX5" fmla="*/ 967576 w 967576"/>
              <a:gd name="connsiteY5" fmla="*/ 58878 h 73487"/>
              <a:gd name="connsiteX0" fmla="*/ 73655 w 967576"/>
              <a:gd name="connsiteY0" fmla="*/ 36494 h 73407"/>
              <a:gd name="connsiteX1" fmla="*/ 36230 w 967576"/>
              <a:gd name="connsiteY1" fmla="*/ 73389 h 73407"/>
              <a:gd name="connsiteX2" fmla="*/ 11 w 967576"/>
              <a:gd name="connsiteY2" fmla="*/ 37299 h 73407"/>
              <a:gd name="connsiteX3" fmla="*/ 37034 w 967576"/>
              <a:gd name="connsiteY3" fmla="*/ 1 h 73407"/>
              <a:gd name="connsiteX4" fmla="*/ 73478 w 967576"/>
              <a:gd name="connsiteY4" fmla="*/ 36740 h 73407"/>
              <a:gd name="connsiteX5" fmla="*/ 967576 w 967576"/>
              <a:gd name="connsiteY5" fmla="*/ 58878 h 73407"/>
              <a:gd name="connsiteX0" fmla="*/ 73676 w 967597"/>
              <a:gd name="connsiteY0" fmla="*/ 36494 h 73407"/>
              <a:gd name="connsiteX1" fmla="*/ 36251 w 967597"/>
              <a:gd name="connsiteY1" fmla="*/ 73389 h 73407"/>
              <a:gd name="connsiteX2" fmla="*/ 32 w 967597"/>
              <a:gd name="connsiteY2" fmla="*/ 37299 h 73407"/>
              <a:gd name="connsiteX3" fmla="*/ 37055 w 967597"/>
              <a:gd name="connsiteY3" fmla="*/ 1 h 73407"/>
              <a:gd name="connsiteX4" fmla="*/ 73499 w 967597"/>
              <a:gd name="connsiteY4" fmla="*/ 36740 h 73407"/>
              <a:gd name="connsiteX5" fmla="*/ 967597 w 967597"/>
              <a:gd name="connsiteY5" fmla="*/ 58878 h 73407"/>
              <a:gd name="connsiteX0" fmla="*/ 73647 w 967568"/>
              <a:gd name="connsiteY0" fmla="*/ 36494 h 73407"/>
              <a:gd name="connsiteX1" fmla="*/ 36222 w 967568"/>
              <a:gd name="connsiteY1" fmla="*/ 73389 h 73407"/>
              <a:gd name="connsiteX2" fmla="*/ 3 w 967568"/>
              <a:gd name="connsiteY2" fmla="*/ 37299 h 73407"/>
              <a:gd name="connsiteX3" fmla="*/ 37026 w 967568"/>
              <a:gd name="connsiteY3" fmla="*/ 1 h 73407"/>
              <a:gd name="connsiteX4" fmla="*/ 73470 w 967568"/>
              <a:gd name="connsiteY4" fmla="*/ 36740 h 73407"/>
              <a:gd name="connsiteX5" fmla="*/ 967568 w 967568"/>
              <a:gd name="connsiteY5" fmla="*/ 58878 h 73407"/>
              <a:gd name="connsiteX0" fmla="*/ 73676 w 967597"/>
              <a:gd name="connsiteY0" fmla="*/ 36494 h 73407"/>
              <a:gd name="connsiteX1" fmla="*/ 36251 w 967597"/>
              <a:gd name="connsiteY1" fmla="*/ 73389 h 73407"/>
              <a:gd name="connsiteX2" fmla="*/ 32 w 967597"/>
              <a:gd name="connsiteY2" fmla="*/ 37299 h 73407"/>
              <a:gd name="connsiteX3" fmla="*/ 37055 w 967597"/>
              <a:gd name="connsiteY3" fmla="*/ 1 h 73407"/>
              <a:gd name="connsiteX4" fmla="*/ 73499 w 967597"/>
              <a:gd name="connsiteY4" fmla="*/ 36740 h 73407"/>
              <a:gd name="connsiteX5" fmla="*/ 967597 w 967597"/>
              <a:gd name="connsiteY5" fmla="*/ 58878 h 73407"/>
              <a:gd name="connsiteX0" fmla="*/ 73658 w 967579"/>
              <a:gd name="connsiteY0" fmla="*/ 36494 h 73407"/>
              <a:gd name="connsiteX1" fmla="*/ 36233 w 967579"/>
              <a:gd name="connsiteY1" fmla="*/ 73389 h 73407"/>
              <a:gd name="connsiteX2" fmla="*/ 14 w 967579"/>
              <a:gd name="connsiteY2" fmla="*/ 37299 h 73407"/>
              <a:gd name="connsiteX3" fmla="*/ 37037 w 967579"/>
              <a:gd name="connsiteY3" fmla="*/ 1 h 73407"/>
              <a:gd name="connsiteX4" fmla="*/ 73481 w 967579"/>
              <a:gd name="connsiteY4" fmla="*/ 36740 h 73407"/>
              <a:gd name="connsiteX5" fmla="*/ 967579 w 967579"/>
              <a:gd name="connsiteY5" fmla="*/ 58878 h 73407"/>
              <a:gd name="connsiteX0" fmla="*/ 73644 w 967565"/>
              <a:gd name="connsiteY0" fmla="*/ 36494 h 73407"/>
              <a:gd name="connsiteX1" fmla="*/ 36219 w 967565"/>
              <a:gd name="connsiteY1" fmla="*/ 73389 h 73407"/>
              <a:gd name="connsiteX2" fmla="*/ 0 w 967565"/>
              <a:gd name="connsiteY2" fmla="*/ 37299 h 73407"/>
              <a:gd name="connsiteX3" fmla="*/ 37023 w 967565"/>
              <a:gd name="connsiteY3" fmla="*/ 1 h 73407"/>
              <a:gd name="connsiteX4" fmla="*/ 73467 w 967565"/>
              <a:gd name="connsiteY4" fmla="*/ 36740 h 73407"/>
              <a:gd name="connsiteX5" fmla="*/ 967565 w 967565"/>
              <a:gd name="connsiteY5" fmla="*/ 58878 h 73407"/>
              <a:gd name="connsiteX0" fmla="*/ 73644 w 967565"/>
              <a:gd name="connsiteY0" fmla="*/ 36530 h 73443"/>
              <a:gd name="connsiteX1" fmla="*/ 36219 w 967565"/>
              <a:gd name="connsiteY1" fmla="*/ 73425 h 73443"/>
              <a:gd name="connsiteX2" fmla="*/ 0 w 967565"/>
              <a:gd name="connsiteY2" fmla="*/ 37335 h 73443"/>
              <a:gd name="connsiteX3" fmla="*/ 37023 w 967565"/>
              <a:gd name="connsiteY3" fmla="*/ 37 h 73443"/>
              <a:gd name="connsiteX4" fmla="*/ 73467 w 967565"/>
              <a:gd name="connsiteY4" fmla="*/ 36776 h 73443"/>
              <a:gd name="connsiteX5" fmla="*/ 967565 w 967565"/>
              <a:gd name="connsiteY5" fmla="*/ 58914 h 73443"/>
              <a:gd name="connsiteX0" fmla="*/ 73644 w 967565"/>
              <a:gd name="connsiteY0" fmla="*/ 36501 h 73414"/>
              <a:gd name="connsiteX1" fmla="*/ 36219 w 967565"/>
              <a:gd name="connsiteY1" fmla="*/ 73396 h 73414"/>
              <a:gd name="connsiteX2" fmla="*/ 0 w 967565"/>
              <a:gd name="connsiteY2" fmla="*/ 37306 h 73414"/>
              <a:gd name="connsiteX3" fmla="*/ 37023 w 967565"/>
              <a:gd name="connsiteY3" fmla="*/ 8 h 73414"/>
              <a:gd name="connsiteX4" fmla="*/ 73467 w 967565"/>
              <a:gd name="connsiteY4" fmla="*/ 36747 h 73414"/>
              <a:gd name="connsiteX5" fmla="*/ 967565 w 967565"/>
              <a:gd name="connsiteY5" fmla="*/ 58885 h 73414"/>
              <a:gd name="connsiteX0" fmla="*/ 73644 w 967565"/>
              <a:gd name="connsiteY0" fmla="*/ 36514 h 73427"/>
              <a:gd name="connsiteX1" fmla="*/ 36219 w 967565"/>
              <a:gd name="connsiteY1" fmla="*/ 73409 h 73427"/>
              <a:gd name="connsiteX2" fmla="*/ 0 w 967565"/>
              <a:gd name="connsiteY2" fmla="*/ 37319 h 73427"/>
              <a:gd name="connsiteX3" fmla="*/ 37023 w 967565"/>
              <a:gd name="connsiteY3" fmla="*/ 21 h 73427"/>
              <a:gd name="connsiteX4" fmla="*/ 73467 w 967565"/>
              <a:gd name="connsiteY4" fmla="*/ 36760 h 73427"/>
              <a:gd name="connsiteX5" fmla="*/ 967565 w 967565"/>
              <a:gd name="connsiteY5" fmla="*/ 58898 h 73427"/>
              <a:gd name="connsiteX0" fmla="*/ 73644 w 967565"/>
              <a:gd name="connsiteY0" fmla="*/ 36509 h 73422"/>
              <a:gd name="connsiteX1" fmla="*/ 36219 w 967565"/>
              <a:gd name="connsiteY1" fmla="*/ 73404 h 73422"/>
              <a:gd name="connsiteX2" fmla="*/ 0 w 967565"/>
              <a:gd name="connsiteY2" fmla="*/ 37314 h 73422"/>
              <a:gd name="connsiteX3" fmla="*/ 37023 w 967565"/>
              <a:gd name="connsiteY3" fmla="*/ 16 h 73422"/>
              <a:gd name="connsiteX4" fmla="*/ 73467 w 967565"/>
              <a:gd name="connsiteY4" fmla="*/ 36755 h 73422"/>
              <a:gd name="connsiteX5" fmla="*/ 967565 w 967565"/>
              <a:gd name="connsiteY5" fmla="*/ 58893 h 73422"/>
              <a:gd name="connsiteX0" fmla="*/ 73644 w 967565"/>
              <a:gd name="connsiteY0" fmla="*/ 36509 h 73422"/>
              <a:gd name="connsiteX1" fmla="*/ 36219 w 967565"/>
              <a:gd name="connsiteY1" fmla="*/ 73404 h 73422"/>
              <a:gd name="connsiteX2" fmla="*/ 0 w 967565"/>
              <a:gd name="connsiteY2" fmla="*/ 37314 h 73422"/>
              <a:gd name="connsiteX3" fmla="*/ 37023 w 967565"/>
              <a:gd name="connsiteY3" fmla="*/ 16 h 73422"/>
              <a:gd name="connsiteX4" fmla="*/ 73467 w 967565"/>
              <a:gd name="connsiteY4" fmla="*/ 36755 h 73422"/>
              <a:gd name="connsiteX5" fmla="*/ 967565 w 967565"/>
              <a:gd name="connsiteY5" fmla="*/ 58893 h 73422"/>
              <a:gd name="connsiteX0" fmla="*/ 73644 w 967565"/>
              <a:gd name="connsiteY0" fmla="*/ 36509 h 73404"/>
              <a:gd name="connsiteX1" fmla="*/ 36219 w 967565"/>
              <a:gd name="connsiteY1" fmla="*/ 73404 h 73404"/>
              <a:gd name="connsiteX2" fmla="*/ 0 w 967565"/>
              <a:gd name="connsiteY2" fmla="*/ 37314 h 73404"/>
              <a:gd name="connsiteX3" fmla="*/ 37023 w 967565"/>
              <a:gd name="connsiteY3" fmla="*/ 16 h 73404"/>
              <a:gd name="connsiteX4" fmla="*/ 73467 w 967565"/>
              <a:gd name="connsiteY4" fmla="*/ 36755 h 73404"/>
              <a:gd name="connsiteX5" fmla="*/ 967565 w 967565"/>
              <a:gd name="connsiteY5" fmla="*/ 58893 h 73404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1 h 73442"/>
              <a:gd name="connsiteX1" fmla="*/ 36219 w 967565"/>
              <a:gd name="connsiteY1" fmla="*/ 73396 h 73442"/>
              <a:gd name="connsiteX2" fmla="*/ 0 w 967565"/>
              <a:gd name="connsiteY2" fmla="*/ 37306 h 73442"/>
              <a:gd name="connsiteX3" fmla="*/ 37023 w 967565"/>
              <a:gd name="connsiteY3" fmla="*/ 8 h 73442"/>
              <a:gd name="connsiteX4" fmla="*/ 73467 w 967565"/>
              <a:gd name="connsiteY4" fmla="*/ 36747 h 73442"/>
              <a:gd name="connsiteX5" fmla="*/ 967565 w 967565"/>
              <a:gd name="connsiteY5" fmla="*/ 58885 h 73442"/>
              <a:gd name="connsiteX0" fmla="*/ 73644 w 967565"/>
              <a:gd name="connsiteY0" fmla="*/ 36501 h 73442"/>
              <a:gd name="connsiteX1" fmla="*/ 36219 w 967565"/>
              <a:gd name="connsiteY1" fmla="*/ 73396 h 73442"/>
              <a:gd name="connsiteX2" fmla="*/ 0 w 967565"/>
              <a:gd name="connsiteY2" fmla="*/ 37306 h 73442"/>
              <a:gd name="connsiteX3" fmla="*/ 37023 w 967565"/>
              <a:gd name="connsiteY3" fmla="*/ 8 h 73442"/>
              <a:gd name="connsiteX4" fmla="*/ 73467 w 967565"/>
              <a:gd name="connsiteY4" fmla="*/ 36747 h 73442"/>
              <a:gd name="connsiteX5" fmla="*/ 967565 w 967565"/>
              <a:gd name="connsiteY5" fmla="*/ 58885 h 73442"/>
              <a:gd name="connsiteX0" fmla="*/ 73644 w 967565"/>
              <a:gd name="connsiteY0" fmla="*/ 36501 h 73442"/>
              <a:gd name="connsiteX1" fmla="*/ 36219 w 967565"/>
              <a:gd name="connsiteY1" fmla="*/ 73396 h 73442"/>
              <a:gd name="connsiteX2" fmla="*/ 0 w 967565"/>
              <a:gd name="connsiteY2" fmla="*/ 37306 h 73442"/>
              <a:gd name="connsiteX3" fmla="*/ 37023 w 967565"/>
              <a:gd name="connsiteY3" fmla="*/ 8 h 73442"/>
              <a:gd name="connsiteX4" fmla="*/ 72260 w 967565"/>
              <a:gd name="connsiteY4" fmla="*/ 36345 h 73442"/>
              <a:gd name="connsiteX5" fmla="*/ 967565 w 967565"/>
              <a:gd name="connsiteY5" fmla="*/ 58885 h 73442"/>
              <a:gd name="connsiteX0" fmla="*/ 73644 w 967565"/>
              <a:gd name="connsiteY0" fmla="*/ 36501 h 73396"/>
              <a:gd name="connsiteX1" fmla="*/ 36219 w 967565"/>
              <a:gd name="connsiteY1" fmla="*/ 73396 h 73396"/>
              <a:gd name="connsiteX2" fmla="*/ 0 w 967565"/>
              <a:gd name="connsiteY2" fmla="*/ 37306 h 73396"/>
              <a:gd name="connsiteX3" fmla="*/ 37023 w 967565"/>
              <a:gd name="connsiteY3" fmla="*/ 8 h 73396"/>
              <a:gd name="connsiteX4" fmla="*/ 72260 w 967565"/>
              <a:gd name="connsiteY4" fmla="*/ 36345 h 73396"/>
              <a:gd name="connsiteX5" fmla="*/ 967565 w 967565"/>
              <a:gd name="connsiteY5" fmla="*/ 58885 h 73396"/>
              <a:gd name="connsiteX0" fmla="*/ 73644 w 967565"/>
              <a:gd name="connsiteY0" fmla="*/ 36501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2260 w 967565"/>
              <a:gd name="connsiteY4" fmla="*/ 36345 h 73399"/>
              <a:gd name="connsiteX5" fmla="*/ 967565 w 967565"/>
              <a:gd name="connsiteY5" fmla="*/ 58885 h 73399"/>
              <a:gd name="connsiteX0" fmla="*/ 71632 w 967565"/>
              <a:gd name="connsiteY0" fmla="*/ 36903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2260 w 967565"/>
              <a:gd name="connsiteY4" fmla="*/ 36345 h 73399"/>
              <a:gd name="connsiteX5" fmla="*/ 967565 w 967565"/>
              <a:gd name="connsiteY5" fmla="*/ 58885 h 73399"/>
              <a:gd name="connsiteX0" fmla="*/ 71632 w 967565"/>
              <a:gd name="connsiteY0" fmla="*/ 36903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2260 w 967565"/>
              <a:gd name="connsiteY4" fmla="*/ 36345 h 73399"/>
              <a:gd name="connsiteX5" fmla="*/ 967565 w 967565"/>
              <a:gd name="connsiteY5" fmla="*/ 58885 h 73399"/>
              <a:gd name="connsiteX0" fmla="*/ 71632 w 967565"/>
              <a:gd name="connsiteY0" fmla="*/ 36903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2260 w 967565"/>
              <a:gd name="connsiteY4" fmla="*/ 36345 h 73398"/>
              <a:gd name="connsiteX5" fmla="*/ 967565 w 967565"/>
              <a:gd name="connsiteY5" fmla="*/ 58885 h 73398"/>
              <a:gd name="connsiteX0" fmla="*/ 71632 w 967565"/>
              <a:gd name="connsiteY0" fmla="*/ 36903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4448 w 967565"/>
              <a:gd name="connsiteY0" fmla="*/ 45352 h 73400"/>
              <a:gd name="connsiteX1" fmla="*/ 36219 w 967565"/>
              <a:gd name="connsiteY1" fmla="*/ 73396 h 73400"/>
              <a:gd name="connsiteX2" fmla="*/ 0 w 967565"/>
              <a:gd name="connsiteY2" fmla="*/ 37306 h 73400"/>
              <a:gd name="connsiteX3" fmla="*/ 37023 w 967565"/>
              <a:gd name="connsiteY3" fmla="*/ 8 h 73400"/>
              <a:gd name="connsiteX4" fmla="*/ 73065 w 967565"/>
              <a:gd name="connsiteY4" fmla="*/ 35540 h 73400"/>
              <a:gd name="connsiteX5" fmla="*/ 967565 w 967565"/>
              <a:gd name="connsiteY5" fmla="*/ 58885 h 73400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3065 w 967565"/>
              <a:gd name="connsiteY4" fmla="*/ 35540 h 73399"/>
              <a:gd name="connsiteX5" fmla="*/ 967565 w 967565"/>
              <a:gd name="connsiteY5" fmla="*/ 58885 h 73399"/>
              <a:gd name="connsiteX0" fmla="*/ 72839 w 967565"/>
              <a:gd name="connsiteY0" fmla="*/ 35294 h 73400"/>
              <a:gd name="connsiteX1" fmla="*/ 36219 w 967565"/>
              <a:gd name="connsiteY1" fmla="*/ 73396 h 73400"/>
              <a:gd name="connsiteX2" fmla="*/ 0 w 967565"/>
              <a:gd name="connsiteY2" fmla="*/ 37306 h 73400"/>
              <a:gd name="connsiteX3" fmla="*/ 37023 w 967565"/>
              <a:gd name="connsiteY3" fmla="*/ 8 h 73400"/>
              <a:gd name="connsiteX4" fmla="*/ 73065 w 967565"/>
              <a:gd name="connsiteY4" fmla="*/ 35540 h 73400"/>
              <a:gd name="connsiteX5" fmla="*/ 967565 w 967565"/>
              <a:gd name="connsiteY5" fmla="*/ 58885 h 73400"/>
              <a:gd name="connsiteX0" fmla="*/ 72839 w 967565"/>
              <a:gd name="connsiteY0" fmla="*/ 35294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3065 w 967565"/>
              <a:gd name="connsiteY4" fmla="*/ 35540 h 73399"/>
              <a:gd name="connsiteX5" fmla="*/ 967565 w 967565"/>
              <a:gd name="connsiteY5" fmla="*/ 58885 h 73399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7023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5816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5816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5816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1300939"/>
              <a:gd name="connsiteY0" fmla="*/ 35294 h 73398"/>
              <a:gd name="connsiteX1" fmla="*/ 36219 w 1300939"/>
              <a:gd name="connsiteY1" fmla="*/ 73396 h 73398"/>
              <a:gd name="connsiteX2" fmla="*/ 0 w 1300939"/>
              <a:gd name="connsiteY2" fmla="*/ 37306 h 73398"/>
              <a:gd name="connsiteX3" fmla="*/ 35816 w 1300939"/>
              <a:gd name="connsiteY3" fmla="*/ 8 h 73398"/>
              <a:gd name="connsiteX4" fmla="*/ 73065 w 1300939"/>
              <a:gd name="connsiteY4" fmla="*/ 35540 h 73398"/>
              <a:gd name="connsiteX5" fmla="*/ 1300939 w 1300939"/>
              <a:gd name="connsiteY5" fmla="*/ 65360 h 73398"/>
              <a:gd name="connsiteX0" fmla="*/ 72839 w 1745944"/>
              <a:gd name="connsiteY0" fmla="*/ 35294 h 73398"/>
              <a:gd name="connsiteX1" fmla="*/ 36219 w 1745944"/>
              <a:gd name="connsiteY1" fmla="*/ 73396 h 73398"/>
              <a:gd name="connsiteX2" fmla="*/ 0 w 1745944"/>
              <a:gd name="connsiteY2" fmla="*/ 37306 h 73398"/>
              <a:gd name="connsiteX3" fmla="*/ 35816 w 1745944"/>
              <a:gd name="connsiteY3" fmla="*/ 8 h 73398"/>
              <a:gd name="connsiteX4" fmla="*/ 73065 w 1745944"/>
              <a:gd name="connsiteY4" fmla="*/ 35540 h 73398"/>
              <a:gd name="connsiteX5" fmla="*/ 1745944 w 1745944"/>
              <a:gd name="connsiteY5" fmla="*/ 52049 h 73398"/>
              <a:gd name="connsiteX0" fmla="*/ 72839 w 2995888"/>
              <a:gd name="connsiteY0" fmla="*/ 35294 h 109067"/>
              <a:gd name="connsiteX1" fmla="*/ 36219 w 2995888"/>
              <a:gd name="connsiteY1" fmla="*/ 73396 h 109067"/>
              <a:gd name="connsiteX2" fmla="*/ 0 w 2995888"/>
              <a:gd name="connsiteY2" fmla="*/ 37306 h 109067"/>
              <a:gd name="connsiteX3" fmla="*/ 35816 w 2995888"/>
              <a:gd name="connsiteY3" fmla="*/ 8 h 109067"/>
              <a:gd name="connsiteX4" fmla="*/ 73065 w 2995888"/>
              <a:gd name="connsiteY4" fmla="*/ 35540 h 109067"/>
              <a:gd name="connsiteX5" fmla="*/ 2995888 w 2995888"/>
              <a:gd name="connsiteY5" fmla="*/ 109067 h 109067"/>
              <a:gd name="connsiteX0" fmla="*/ 72839 w 4440867"/>
              <a:gd name="connsiteY0" fmla="*/ 35294 h 107831"/>
              <a:gd name="connsiteX1" fmla="*/ 36219 w 4440867"/>
              <a:gd name="connsiteY1" fmla="*/ 73396 h 107831"/>
              <a:gd name="connsiteX2" fmla="*/ 0 w 4440867"/>
              <a:gd name="connsiteY2" fmla="*/ 37306 h 107831"/>
              <a:gd name="connsiteX3" fmla="*/ 35816 w 4440867"/>
              <a:gd name="connsiteY3" fmla="*/ 8 h 107831"/>
              <a:gd name="connsiteX4" fmla="*/ 73065 w 4440867"/>
              <a:gd name="connsiteY4" fmla="*/ 35540 h 107831"/>
              <a:gd name="connsiteX5" fmla="*/ 4440867 w 4440867"/>
              <a:gd name="connsiteY5" fmla="*/ 107831 h 107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40867" h="107831">
                <a:moveTo>
                  <a:pt x="72839" y="35294"/>
                </a:moveTo>
                <a:cubicBezTo>
                  <a:pt x="74850" y="55852"/>
                  <a:pt x="56538" y="73664"/>
                  <a:pt x="36219" y="73396"/>
                </a:cubicBezTo>
                <a:cubicBezTo>
                  <a:pt x="17508" y="72725"/>
                  <a:pt x="1073" y="59595"/>
                  <a:pt x="0" y="37306"/>
                </a:cubicBezTo>
                <a:cubicBezTo>
                  <a:pt x="536" y="8578"/>
                  <a:pt x="23974" y="-302"/>
                  <a:pt x="35816" y="8"/>
                </a:cubicBezTo>
                <a:cubicBezTo>
                  <a:pt x="50071" y="-85"/>
                  <a:pt x="72032" y="9592"/>
                  <a:pt x="73065" y="35540"/>
                </a:cubicBezTo>
                <a:lnTo>
                  <a:pt x="4440867" y="107831"/>
                </a:lnTo>
              </a:path>
            </a:pathLst>
          </a:custGeom>
          <a:solidFill>
            <a:schemeClr val="accent2"/>
          </a:solidFill>
          <a:ln w="22225">
            <a:solidFill>
              <a:schemeClr val="accent2"/>
            </a:solidFill>
            <a:miter lim="800000"/>
          </a:ln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                     </a:t>
            </a:r>
          </a:p>
        </p:txBody>
      </p:sp>
      <p:sp>
        <p:nvSpPr>
          <p:cNvPr id="55" name="Titel 1"/>
          <p:cNvSpPr>
            <a:spLocks noGrp="1"/>
          </p:cNvSpPr>
          <p:nvPr>
            <p:ph type="title" hasCustomPrompt="1"/>
          </p:nvPr>
        </p:nvSpPr>
        <p:spPr>
          <a:xfrm>
            <a:off x="395289" y="368300"/>
            <a:ext cx="11406187" cy="1008360"/>
          </a:xfrm>
        </p:spPr>
        <p:txBody>
          <a:bodyPr/>
          <a:lstStyle/>
          <a:p>
            <a:r>
              <a:rPr lang="de-DE" noProof="0" dirty="0"/>
              <a:t>HEADLINE ZWEIZEILIG IN CORPOS (ÜBERSCHRIFTEN) 30 PT. </a:t>
            </a:r>
            <a:br>
              <a:rPr lang="de-DE" noProof="0" dirty="0"/>
            </a:br>
            <a:r>
              <a:rPr lang="de-DE" noProof="0" dirty="0"/>
              <a:t>LOREM IPSUM DOLOR SIT AMET.</a:t>
            </a:r>
          </a:p>
        </p:txBody>
      </p:sp>
      <p:sp>
        <p:nvSpPr>
          <p:cNvPr id="57" name="Fußzeilenplatzhalter 4"/>
          <p:cNvSpPr>
            <a:spLocks noGrp="1"/>
          </p:cNvSpPr>
          <p:nvPr>
            <p:ph type="ftr" sz="quarter" idx="15"/>
          </p:nvPr>
        </p:nvSpPr>
        <p:spPr>
          <a:xfrm>
            <a:off x="3578400" y="6552000"/>
            <a:ext cx="7848000" cy="306000"/>
          </a:xfrm>
        </p:spPr>
        <p:txBody>
          <a:bodyPr/>
          <a:lstStyle/>
          <a:p>
            <a:r>
              <a:rPr lang="de-DE" noProof="0" dirty="0"/>
              <a:t>Titel der Präsentation in CorpoS (Textkörper) 10pt | Abteilung | Datum</a:t>
            </a:r>
          </a:p>
        </p:txBody>
      </p:sp>
      <p:sp>
        <p:nvSpPr>
          <p:cNvPr id="58" name="Foliennummernplatzhalter 5"/>
          <p:cNvSpPr>
            <a:spLocks noGrp="1"/>
          </p:cNvSpPr>
          <p:nvPr>
            <p:ph type="sldNum" sz="quarter" idx="16"/>
          </p:nvPr>
        </p:nvSpPr>
        <p:spPr>
          <a:xfrm>
            <a:off x="11800801" y="6552000"/>
            <a:ext cx="323999" cy="306000"/>
          </a:xfrm>
        </p:spPr>
        <p:txBody>
          <a:bodyPr/>
          <a:lstStyle/>
          <a:p>
            <a:fld id="{AD1D1349-391B-44DC-865F-5996B3E40F26}" type="slidenum">
              <a:rPr lang="de-DE" noProof="0" smtClean="0"/>
              <a:pPr/>
              <a:t>‹Nr.›</a:t>
            </a:fld>
            <a:endParaRPr lang="de-DE" noProof="0" dirty="0"/>
          </a:p>
        </p:txBody>
      </p:sp>
      <p:sp>
        <p:nvSpPr>
          <p:cNvPr id="59" name="Textplatzhalter 3"/>
          <p:cNvSpPr>
            <a:spLocks noGrp="1"/>
          </p:cNvSpPr>
          <p:nvPr>
            <p:ph type="body" sz="quarter" idx="25" hasCustomPrompt="1"/>
          </p:nvPr>
        </p:nvSpPr>
        <p:spPr>
          <a:xfrm>
            <a:off x="6973200" y="0"/>
            <a:ext cx="936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                </a:t>
            </a:r>
          </a:p>
        </p:txBody>
      </p:sp>
      <p:sp>
        <p:nvSpPr>
          <p:cNvPr id="60" name="Textplatzhalter 3"/>
          <p:cNvSpPr>
            <a:spLocks noGrp="1"/>
          </p:cNvSpPr>
          <p:nvPr>
            <p:ph type="body" sz="quarter" idx="26" hasCustomPrompt="1"/>
          </p:nvPr>
        </p:nvSpPr>
        <p:spPr>
          <a:xfrm>
            <a:off x="7984800" y="0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                </a:t>
            </a:r>
          </a:p>
        </p:txBody>
      </p:sp>
      <p:sp>
        <p:nvSpPr>
          <p:cNvPr id="61" name="Textplatzhalter 3"/>
          <p:cNvSpPr>
            <a:spLocks noGrp="1"/>
          </p:cNvSpPr>
          <p:nvPr>
            <p:ph type="body" sz="quarter" idx="27" hasCustomPrompt="1"/>
          </p:nvPr>
        </p:nvSpPr>
        <p:spPr>
          <a:xfrm>
            <a:off x="9928800" y="0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                </a:t>
            </a:r>
          </a:p>
        </p:txBody>
      </p:sp>
      <p:sp>
        <p:nvSpPr>
          <p:cNvPr id="68" name="Textplatzhalter 3"/>
          <p:cNvSpPr>
            <a:spLocks noGrp="1"/>
          </p:cNvSpPr>
          <p:nvPr>
            <p:ph type="body" sz="quarter" idx="53" hasCustomPrompt="1"/>
          </p:nvPr>
        </p:nvSpPr>
        <p:spPr bwMode="gray">
          <a:xfrm>
            <a:off x="396000" y="5252601"/>
            <a:ext cx="3754800" cy="1173600"/>
          </a:xfrm>
          <a:solidFill>
            <a:schemeClr val="tx2"/>
          </a:solidFill>
        </p:spPr>
        <p:txBody>
          <a:bodyPr lIns="71990" tIns="71990" rIns="71990" anchor="t" anchorCtr="0"/>
          <a:lstStyle>
            <a:lvl1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 b="1"/>
            </a:lvl1pPr>
            <a:lvl2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2pPr>
            <a:lvl3pPr marL="0" indent="0" algn="l">
              <a:lnSpc>
                <a:spcPct val="100000"/>
              </a:lnSpc>
              <a:spcAft>
                <a:spcPts val="0"/>
              </a:spcAft>
              <a:buNone/>
              <a:defRPr sz="1200"/>
            </a:lvl3pPr>
            <a:lvl4pPr marL="0" indent="0" algn="l">
              <a:lnSpc>
                <a:spcPct val="100000"/>
              </a:lnSpc>
              <a:spcAft>
                <a:spcPts val="0"/>
              </a:spcAft>
              <a:buNone/>
              <a:defRPr sz="1200"/>
            </a:lvl4pPr>
            <a:lvl5pPr marL="0" indent="0" algn="l">
              <a:lnSpc>
                <a:spcPct val="100000"/>
              </a:lnSpc>
              <a:spcAft>
                <a:spcPts val="0"/>
              </a:spcAft>
              <a:buNone/>
              <a:defRPr sz="1200"/>
            </a:lvl5pPr>
            <a:lvl6pPr marL="0" indent="0" algn="l">
              <a:lnSpc>
                <a:spcPct val="100000"/>
              </a:lnSpc>
              <a:spcAft>
                <a:spcPts val="0"/>
              </a:spcAft>
              <a:buNone/>
              <a:defRPr sz="1200"/>
            </a:lvl6pPr>
            <a:lvl7pPr marL="0" indent="0" algn="l">
              <a:lnSpc>
                <a:spcPct val="100000"/>
              </a:lnSpc>
              <a:spcAft>
                <a:spcPts val="0"/>
              </a:spcAft>
              <a:buNone/>
              <a:defRPr sz="1200"/>
            </a:lvl7pPr>
            <a:lvl8pPr marL="0" indent="0" algn="l">
              <a:lnSpc>
                <a:spcPct val="100000"/>
              </a:lnSpc>
              <a:spcAft>
                <a:spcPts val="0"/>
              </a:spcAft>
              <a:buNone/>
              <a:defRPr sz="1200"/>
            </a:lvl8pPr>
            <a:lvl9pPr marL="0" indent="0" algn="l">
              <a:lnSpc>
                <a:spcPct val="100000"/>
              </a:lnSpc>
              <a:spcAft>
                <a:spcPts val="0"/>
              </a:spcAft>
              <a:buNone/>
              <a:defRPr sz="1200"/>
            </a:lvl9pPr>
          </a:lstStyle>
          <a:p>
            <a:pPr lvl="0"/>
            <a:r>
              <a:rPr lang="de-DE" noProof="0" dirty="0"/>
              <a:t>Text in </a:t>
            </a:r>
            <a:r>
              <a:rPr lang="de-DE" noProof="0" dirty="0" err="1"/>
              <a:t>CorpoS</a:t>
            </a:r>
            <a:r>
              <a:rPr lang="de-DE" noProof="0" dirty="0"/>
              <a:t> Demi in 15 </a:t>
            </a:r>
            <a:r>
              <a:rPr lang="de-DE" noProof="0" dirty="0" err="1"/>
              <a:t>pt</a:t>
            </a:r>
            <a:r>
              <a:rPr lang="de-DE" noProof="0" dirty="0"/>
              <a:t>. einfügen // für kleineren Text: Start // Absatz // Listenebene erhöhen</a:t>
            </a:r>
          </a:p>
        </p:txBody>
      </p:sp>
      <p:sp>
        <p:nvSpPr>
          <p:cNvPr id="69" name="Textplatzhalter 3"/>
          <p:cNvSpPr>
            <a:spLocks noGrp="1"/>
          </p:cNvSpPr>
          <p:nvPr>
            <p:ph type="body" sz="quarter" idx="54" hasCustomPrompt="1"/>
          </p:nvPr>
        </p:nvSpPr>
        <p:spPr bwMode="gray">
          <a:xfrm>
            <a:off x="4223026" y="5252601"/>
            <a:ext cx="1839600" cy="1173600"/>
          </a:xfrm>
          <a:solidFill>
            <a:schemeClr val="tx2"/>
          </a:solidFill>
        </p:spPr>
        <p:txBody>
          <a:bodyPr lIns="71990" tIns="71990" rIns="71990" anchor="t" anchorCtr="0"/>
          <a:lstStyle>
            <a:lvl1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 b="1"/>
            </a:lvl1pPr>
            <a:lvl2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2pPr>
            <a:lvl3pPr marL="0" indent="0" algn="l">
              <a:lnSpc>
                <a:spcPct val="100000"/>
              </a:lnSpc>
              <a:spcAft>
                <a:spcPts val="0"/>
              </a:spcAft>
              <a:buNone/>
              <a:defRPr sz="1200"/>
            </a:lvl3pPr>
            <a:lvl4pPr marL="0" indent="0" algn="l">
              <a:lnSpc>
                <a:spcPct val="100000"/>
              </a:lnSpc>
              <a:spcAft>
                <a:spcPts val="0"/>
              </a:spcAft>
              <a:buNone/>
              <a:defRPr sz="1200"/>
            </a:lvl4pPr>
            <a:lvl5pPr marL="0" indent="0" algn="l">
              <a:lnSpc>
                <a:spcPct val="100000"/>
              </a:lnSpc>
              <a:spcAft>
                <a:spcPts val="0"/>
              </a:spcAft>
              <a:buNone/>
              <a:defRPr sz="1200"/>
            </a:lvl5pPr>
            <a:lvl6pPr marL="0" indent="0" algn="l">
              <a:lnSpc>
                <a:spcPct val="100000"/>
              </a:lnSpc>
              <a:spcAft>
                <a:spcPts val="0"/>
              </a:spcAft>
              <a:buNone/>
              <a:defRPr sz="1200"/>
            </a:lvl6pPr>
            <a:lvl7pPr marL="0" indent="0" algn="l">
              <a:lnSpc>
                <a:spcPct val="100000"/>
              </a:lnSpc>
              <a:spcAft>
                <a:spcPts val="0"/>
              </a:spcAft>
              <a:buNone/>
              <a:defRPr sz="1200"/>
            </a:lvl7pPr>
            <a:lvl8pPr marL="0" indent="0" algn="l">
              <a:lnSpc>
                <a:spcPct val="100000"/>
              </a:lnSpc>
              <a:spcAft>
                <a:spcPts val="0"/>
              </a:spcAft>
              <a:buNone/>
              <a:defRPr sz="1200"/>
            </a:lvl8pPr>
            <a:lvl9pPr marL="0" indent="0" algn="l">
              <a:lnSpc>
                <a:spcPct val="100000"/>
              </a:lnSpc>
              <a:spcAft>
                <a:spcPts val="0"/>
              </a:spcAft>
              <a:buNone/>
              <a:defRPr sz="1200"/>
            </a:lvl9pPr>
          </a:lstStyle>
          <a:p>
            <a:pPr lvl="0"/>
            <a:r>
              <a:rPr lang="de-DE" noProof="0" dirty="0"/>
              <a:t>Text </a:t>
            </a:r>
            <a:r>
              <a:rPr lang="de-DE" noProof="0" dirty="0" err="1"/>
              <a:t>CorpoS</a:t>
            </a:r>
            <a:r>
              <a:rPr lang="de-DE" noProof="0" dirty="0"/>
              <a:t> Demi15 </a:t>
            </a:r>
            <a:r>
              <a:rPr lang="de-DE" noProof="0" dirty="0" err="1"/>
              <a:t>pt</a:t>
            </a:r>
            <a:r>
              <a:rPr lang="de-DE" noProof="0" dirty="0"/>
              <a:t>. // kleineren Text: Listenebene erhöhen</a:t>
            </a:r>
          </a:p>
        </p:txBody>
      </p:sp>
      <p:sp>
        <p:nvSpPr>
          <p:cNvPr id="70" name="Textplatzhalter 3"/>
          <p:cNvSpPr>
            <a:spLocks noGrp="1"/>
          </p:cNvSpPr>
          <p:nvPr>
            <p:ph type="body" sz="quarter" idx="55" hasCustomPrompt="1"/>
          </p:nvPr>
        </p:nvSpPr>
        <p:spPr bwMode="gray">
          <a:xfrm>
            <a:off x="6134851" y="5252601"/>
            <a:ext cx="1839600" cy="1173600"/>
          </a:xfrm>
          <a:solidFill>
            <a:schemeClr val="tx2"/>
          </a:solidFill>
        </p:spPr>
        <p:txBody>
          <a:bodyPr lIns="71990" tIns="71990" rIns="71990" anchor="t" anchorCtr="0"/>
          <a:lstStyle>
            <a:lvl1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 b="1"/>
            </a:lvl1pPr>
            <a:lvl2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2pPr>
            <a:lvl3pPr marL="0" indent="0" algn="l">
              <a:lnSpc>
                <a:spcPct val="100000"/>
              </a:lnSpc>
              <a:spcAft>
                <a:spcPts val="0"/>
              </a:spcAft>
              <a:buNone/>
              <a:defRPr sz="1200"/>
            </a:lvl3pPr>
            <a:lvl4pPr marL="0" indent="0" algn="l">
              <a:lnSpc>
                <a:spcPct val="100000"/>
              </a:lnSpc>
              <a:spcAft>
                <a:spcPts val="0"/>
              </a:spcAft>
              <a:buNone/>
              <a:defRPr sz="1200"/>
            </a:lvl4pPr>
            <a:lvl5pPr marL="0" indent="0" algn="l">
              <a:lnSpc>
                <a:spcPct val="100000"/>
              </a:lnSpc>
              <a:spcAft>
                <a:spcPts val="0"/>
              </a:spcAft>
              <a:buNone/>
              <a:defRPr sz="1200"/>
            </a:lvl5pPr>
            <a:lvl6pPr marL="0" indent="0" algn="l">
              <a:lnSpc>
                <a:spcPct val="100000"/>
              </a:lnSpc>
              <a:spcAft>
                <a:spcPts val="0"/>
              </a:spcAft>
              <a:buNone/>
              <a:defRPr sz="1200"/>
            </a:lvl6pPr>
            <a:lvl7pPr marL="0" indent="0" algn="l">
              <a:lnSpc>
                <a:spcPct val="100000"/>
              </a:lnSpc>
              <a:spcAft>
                <a:spcPts val="0"/>
              </a:spcAft>
              <a:buNone/>
              <a:defRPr sz="1200"/>
            </a:lvl7pPr>
            <a:lvl8pPr marL="0" indent="0" algn="l">
              <a:lnSpc>
                <a:spcPct val="100000"/>
              </a:lnSpc>
              <a:spcAft>
                <a:spcPts val="0"/>
              </a:spcAft>
              <a:buNone/>
              <a:defRPr sz="1200"/>
            </a:lvl8pPr>
            <a:lvl9pPr marL="0" indent="0" algn="l">
              <a:lnSpc>
                <a:spcPct val="100000"/>
              </a:lnSpc>
              <a:spcAft>
                <a:spcPts val="0"/>
              </a:spcAft>
              <a:buNone/>
              <a:defRPr sz="1200"/>
            </a:lvl9pPr>
          </a:lstStyle>
          <a:p>
            <a:pPr lvl="0"/>
            <a:r>
              <a:rPr lang="de-DE" noProof="0" dirty="0"/>
              <a:t>Text </a:t>
            </a:r>
            <a:r>
              <a:rPr lang="de-DE" noProof="0" dirty="0" err="1"/>
              <a:t>CorpoS</a:t>
            </a:r>
            <a:r>
              <a:rPr lang="de-DE" noProof="0" dirty="0"/>
              <a:t> Demi15 pt. // kleineren Text: Listenebene erhöhen</a:t>
            </a:r>
          </a:p>
        </p:txBody>
      </p:sp>
      <p:sp>
        <p:nvSpPr>
          <p:cNvPr id="71" name="Textplatzhalter 3"/>
          <p:cNvSpPr>
            <a:spLocks noGrp="1"/>
          </p:cNvSpPr>
          <p:nvPr>
            <p:ph type="body" sz="quarter" idx="45" hasCustomPrompt="1"/>
          </p:nvPr>
        </p:nvSpPr>
        <p:spPr bwMode="gray">
          <a:xfrm>
            <a:off x="8046674" y="1512000"/>
            <a:ext cx="3754800" cy="1173600"/>
          </a:xfrm>
          <a:solidFill>
            <a:schemeClr val="tx2"/>
          </a:solidFill>
        </p:spPr>
        <p:txBody>
          <a:bodyPr lIns="71990" tIns="71990" rIns="71990" anchor="t" anchorCtr="0"/>
          <a:lstStyle>
            <a:lvl1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 b="1"/>
            </a:lvl1pPr>
            <a:lvl2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2pPr>
            <a:lvl3pPr marL="0" indent="0" algn="l">
              <a:lnSpc>
                <a:spcPct val="100000"/>
              </a:lnSpc>
              <a:spcAft>
                <a:spcPts val="0"/>
              </a:spcAft>
              <a:buNone/>
              <a:defRPr sz="1200"/>
            </a:lvl3pPr>
            <a:lvl4pPr marL="0" indent="0" algn="l">
              <a:lnSpc>
                <a:spcPct val="100000"/>
              </a:lnSpc>
              <a:spcAft>
                <a:spcPts val="0"/>
              </a:spcAft>
              <a:buNone/>
              <a:defRPr sz="1200"/>
            </a:lvl4pPr>
            <a:lvl5pPr marL="0" indent="0" algn="l">
              <a:lnSpc>
                <a:spcPct val="100000"/>
              </a:lnSpc>
              <a:spcAft>
                <a:spcPts val="0"/>
              </a:spcAft>
              <a:buNone/>
              <a:defRPr sz="1200"/>
            </a:lvl5pPr>
            <a:lvl6pPr marL="0" indent="0" algn="l">
              <a:lnSpc>
                <a:spcPct val="100000"/>
              </a:lnSpc>
              <a:spcAft>
                <a:spcPts val="0"/>
              </a:spcAft>
              <a:buNone/>
              <a:defRPr sz="1200"/>
            </a:lvl6pPr>
            <a:lvl7pPr marL="0" indent="0" algn="l">
              <a:lnSpc>
                <a:spcPct val="100000"/>
              </a:lnSpc>
              <a:spcAft>
                <a:spcPts val="0"/>
              </a:spcAft>
              <a:buNone/>
              <a:defRPr sz="1200"/>
            </a:lvl7pPr>
            <a:lvl8pPr marL="0" indent="0" algn="l">
              <a:lnSpc>
                <a:spcPct val="100000"/>
              </a:lnSpc>
              <a:spcAft>
                <a:spcPts val="0"/>
              </a:spcAft>
              <a:buNone/>
              <a:defRPr sz="1200"/>
            </a:lvl8pPr>
            <a:lvl9pPr marL="0" indent="0" algn="l">
              <a:lnSpc>
                <a:spcPct val="100000"/>
              </a:lnSpc>
              <a:spcAft>
                <a:spcPts val="0"/>
              </a:spcAft>
              <a:buNone/>
              <a:defRPr sz="1200"/>
            </a:lvl9pPr>
          </a:lstStyle>
          <a:p>
            <a:pPr lvl="0"/>
            <a:r>
              <a:rPr lang="de-DE" noProof="0" dirty="0"/>
              <a:t>Text in </a:t>
            </a:r>
            <a:r>
              <a:rPr lang="de-DE" noProof="0" dirty="0" err="1"/>
              <a:t>CorpoS</a:t>
            </a:r>
            <a:r>
              <a:rPr lang="de-DE" noProof="0" dirty="0"/>
              <a:t> Demi in 15 </a:t>
            </a:r>
            <a:r>
              <a:rPr lang="de-DE" noProof="0" dirty="0" err="1"/>
              <a:t>pt</a:t>
            </a:r>
            <a:r>
              <a:rPr lang="de-DE" noProof="0" dirty="0"/>
              <a:t>. einfügen // für kleineren Text: Start // Absatz // Listenebene erhöhen</a:t>
            </a:r>
          </a:p>
        </p:txBody>
      </p:sp>
      <p:sp>
        <p:nvSpPr>
          <p:cNvPr id="72" name="Textplatzhalter 3"/>
          <p:cNvSpPr>
            <a:spLocks noGrp="1"/>
          </p:cNvSpPr>
          <p:nvPr>
            <p:ph type="body" sz="quarter" idx="46" hasCustomPrompt="1"/>
          </p:nvPr>
        </p:nvSpPr>
        <p:spPr bwMode="gray">
          <a:xfrm>
            <a:off x="4223026" y="1512000"/>
            <a:ext cx="1839600" cy="1173600"/>
          </a:xfrm>
          <a:solidFill>
            <a:schemeClr val="tx2"/>
          </a:solidFill>
        </p:spPr>
        <p:txBody>
          <a:bodyPr lIns="71990" tIns="71990" rIns="71990" anchor="t" anchorCtr="0"/>
          <a:lstStyle>
            <a:lvl1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 b="1"/>
            </a:lvl1pPr>
            <a:lvl2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2pPr>
            <a:lvl3pPr marL="0" indent="0" algn="l">
              <a:lnSpc>
                <a:spcPct val="100000"/>
              </a:lnSpc>
              <a:spcAft>
                <a:spcPts val="0"/>
              </a:spcAft>
              <a:buNone/>
              <a:defRPr sz="1200"/>
            </a:lvl3pPr>
            <a:lvl4pPr marL="0" indent="0" algn="l">
              <a:lnSpc>
                <a:spcPct val="100000"/>
              </a:lnSpc>
              <a:spcAft>
                <a:spcPts val="0"/>
              </a:spcAft>
              <a:buNone/>
              <a:defRPr sz="1200"/>
            </a:lvl4pPr>
            <a:lvl5pPr marL="0" indent="0" algn="l">
              <a:lnSpc>
                <a:spcPct val="100000"/>
              </a:lnSpc>
              <a:spcAft>
                <a:spcPts val="0"/>
              </a:spcAft>
              <a:buNone/>
              <a:defRPr sz="1200"/>
            </a:lvl5pPr>
            <a:lvl6pPr marL="0" indent="0" algn="l">
              <a:lnSpc>
                <a:spcPct val="100000"/>
              </a:lnSpc>
              <a:spcAft>
                <a:spcPts val="0"/>
              </a:spcAft>
              <a:buNone/>
              <a:defRPr sz="1200"/>
            </a:lvl6pPr>
            <a:lvl7pPr marL="0" indent="0" algn="l">
              <a:lnSpc>
                <a:spcPct val="100000"/>
              </a:lnSpc>
              <a:spcAft>
                <a:spcPts val="0"/>
              </a:spcAft>
              <a:buNone/>
              <a:defRPr sz="1200"/>
            </a:lvl7pPr>
            <a:lvl8pPr marL="0" indent="0" algn="l">
              <a:lnSpc>
                <a:spcPct val="100000"/>
              </a:lnSpc>
              <a:spcAft>
                <a:spcPts val="0"/>
              </a:spcAft>
              <a:buNone/>
              <a:defRPr sz="1200"/>
            </a:lvl8pPr>
            <a:lvl9pPr marL="0" indent="0" algn="l">
              <a:lnSpc>
                <a:spcPct val="100000"/>
              </a:lnSpc>
              <a:spcAft>
                <a:spcPts val="0"/>
              </a:spcAft>
              <a:buNone/>
              <a:defRPr sz="1200"/>
            </a:lvl9pPr>
          </a:lstStyle>
          <a:p>
            <a:pPr lvl="0"/>
            <a:r>
              <a:rPr lang="de-DE" noProof="0" dirty="0"/>
              <a:t>Text </a:t>
            </a:r>
            <a:r>
              <a:rPr lang="de-DE" noProof="0" dirty="0" err="1"/>
              <a:t>CorpoS</a:t>
            </a:r>
            <a:r>
              <a:rPr lang="de-DE" noProof="0" dirty="0"/>
              <a:t> Demi15 pt. // kleineren Text: Listenebene erhöhen</a:t>
            </a:r>
          </a:p>
        </p:txBody>
      </p:sp>
      <p:sp>
        <p:nvSpPr>
          <p:cNvPr id="73" name="Textplatzhalter 3"/>
          <p:cNvSpPr>
            <a:spLocks noGrp="1"/>
          </p:cNvSpPr>
          <p:nvPr>
            <p:ph type="body" sz="quarter" idx="47" hasCustomPrompt="1"/>
          </p:nvPr>
        </p:nvSpPr>
        <p:spPr bwMode="gray">
          <a:xfrm>
            <a:off x="6134851" y="1512000"/>
            <a:ext cx="1839600" cy="1173600"/>
          </a:xfrm>
          <a:solidFill>
            <a:schemeClr val="tx2"/>
          </a:solidFill>
        </p:spPr>
        <p:txBody>
          <a:bodyPr lIns="71990" tIns="71990" rIns="71990" anchor="t" anchorCtr="0"/>
          <a:lstStyle>
            <a:lvl1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 b="1"/>
            </a:lvl1pPr>
            <a:lvl2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2pPr>
            <a:lvl3pPr marL="0" indent="0" algn="l">
              <a:lnSpc>
                <a:spcPct val="100000"/>
              </a:lnSpc>
              <a:spcAft>
                <a:spcPts val="0"/>
              </a:spcAft>
              <a:buNone/>
              <a:defRPr sz="1200"/>
            </a:lvl3pPr>
            <a:lvl4pPr marL="0" indent="0" algn="l">
              <a:lnSpc>
                <a:spcPct val="100000"/>
              </a:lnSpc>
              <a:spcAft>
                <a:spcPts val="0"/>
              </a:spcAft>
              <a:buNone/>
              <a:defRPr sz="1200"/>
            </a:lvl4pPr>
            <a:lvl5pPr marL="0" indent="0" algn="l">
              <a:lnSpc>
                <a:spcPct val="100000"/>
              </a:lnSpc>
              <a:spcAft>
                <a:spcPts val="0"/>
              </a:spcAft>
              <a:buNone/>
              <a:defRPr sz="1200"/>
            </a:lvl5pPr>
            <a:lvl6pPr marL="0" indent="0" algn="l">
              <a:lnSpc>
                <a:spcPct val="100000"/>
              </a:lnSpc>
              <a:spcAft>
                <a:spcPts val="0"/>
              </a:spcAft>
              <a:buNone/>
              <a:defRPr sz="1200"/>
            </a:lvl6pPr>
            <a:lvl7pPr marL="0" indent="0" algn="l">
              <a:lnSpc>
                <a:spcPct val="100000"/>
              </a:lnSpc>
              <a:spcAft>
                <a:spcPts val="0"/>
              </a:spcAft>
              <a:buNone/>
              <a:defRPr sz="1200"/>
            </a:lvl7pPr>
            <a:lvl8pPr marL="0" indent="0" algn="l">
              <a:lnSpc>
                <a:spcPct val="100000"/>
              </a:lnSpc>
              <a:spcAft>
                <a:spcPts val="0"/>
              </a:spcAft>
              <a:buNone/>
              <a:defRPr sz="1200"/>
            </a:lvl8pPr>
            <a:lvl9pPr marL="0" indent="0" algn="l">
              <a:lnSpc>
                <a:spcPct val="100000"/>
              </a:lnSpc>
              <a:spcAft>
                <a:spcPts val="0"/>
              </a:spcAft>
              <a:buNone/>
              <a:defRPr sz="1200"/>
            </a:lvl9pPr>
          </a:lstStyle>
          <a:p>
            <a:pPr lvl="0"/>
            <a:r>
              <a:rPr lang="de-DE" noProof="0" dirty="0"/>
              <a:t>Text </a:t>
            </a:r>
            <a:r>
              <a:rPr lang="de-DE" noProof="0" dirty="0" err="1"/>
              <a:t>CorpoS</a:t>
            </a:r>
            <a:r>
              <a:rPr lang="de-DE" noProof="0" dirty="0"/>
              <a:t> Demi15 pt. // kleineren Text: Listenebene erhöhen</a:t>
            </a:r>
          </a:p>
        </p:txBody>
      </p:sp>
      <p:sp>
        <p:nvSpPr>
          <p:cNvPr id="74" name="Textplatzhalter 3"/>
          <p:cNvSpPr>
            <a:spLocks noGrp="1"/>
          </p:cNvSpPr>
          <p:nvPr>
            <p:ph type="body" sz="quarter" idx="52" hasCustomPrompt="1"/>
          </p:nvPr>
        </p:nvSpPr>
        <p:spPr bwMode="gray">
          <a:xfrm>
            <a:off x="8046674" y="5252601"/>
            <a:ext cx="3754800" cy="1173600"/>
          </a:xfrm>
          <a:solidFill>
            <a:schemeClr val="tx2"/>
          </a:solidFill>
        </p:spPr>
        <p:txBody>
          <a:bodyPr lIns="71990" tIns="71990" rIns="71990" anchor="t" anchorCtr="0"/>
          <a:lstStyle>
            <a:lvl1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 b="1"/>
            </a:lvl1pPr>
            <a:lvl2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2pPr>
            <a:lvl3pPr marL="0" indent="0" algn="l">
              <a:lnSpc>
                <a:spcPct val="100000"/>
              </a:lnSpc>
              <a:spcAft>
                <a:spcPts val="0"/>
              </a:spcAft>
              <a:buNone/>
              <a:defRPr sz="1200"/>
            </a:lvl3pPr>
            <a:lvl4pPr marL="0" indent="0" algn="l">
              <a:lnSpc>
                <a:spcPct val="100000"/>
              </a:lnSpc>
              <a:spcAft>
                <a:spcPts val="0"/>
              </a:spcAft>
              <a:buNone/>
              <a:defRPr sz="1200"/>
            </a:lvl4pPr>
            <a:lvl5pPr marL="0" indent="0" algn="l">
              <a:lnSpc>
                <a:spcPct val="100000"/>
              </a:lnSpc>
              <a:spcAft>
                <a:spcPts val="0"/>
              </a:spcAft>
              <a:buNone/>
              <a:defRPr sz="1200"/>
            </a:lvl5pPr>
            <a:lvl6pPr marL="0" indent="0" algn="l">
              <a:lnSpc>
                <a:spcPct val="100000"/>
              </a:lnSpc>
              <a:spcAft>
                <a:spcPts val="0"/>
              </a:spcAft>
              <a:buNone/>
              <a:defRPr sz="1200"/>
            </a:lvl6pPr>
            <a:lvl7pPr marL="0" indent="0" algn="l">
              <a:lnSpc>
                <a:spcPct val="100000"/>
              </a:lnSpc>
              <a:spcAft>
                <a:spcPts val="0"/>
              </a:spcAft>
              <a:buNone/>
              <a:defRPr sz="1200"/>
            </a:lvl7pPr>
            <a:lvl8pPr marL="0" indent="0" algn="l">
              <a:lnSpc>
                <a:spcPct val="100000"/>
              </a:lnSpc>
              <a:spcAft>
                <a:spcPts val="0"/>
              </a:spcAft>
              <a:buNone/>
              <a:defRPr sz="1200"/>
            </a:lvl8pPr>
            <a:lvl9pPr marL="0" indent="0" algn="l">
              <a:lnSpc>
                <a:spcPct val="100000"/>
              </a:lnSpc>
              <a:spcAft>
                <a:spcPts val="0"/>
              </a:spcAft>
              <a:buNone/>
              <a:defRPr sz="1200"/>
            </a:lvl9pPr>
          </a:lstStyle>
          <a:p>
            <a:pPr lvl="0"/>
            <a:r>
              <a:rPr lang="de-DE" noProof="0" dirty="0"/>
              <a:t>Text in </a:t>
            </a:r>
            <a:r>
              <a:rPr lang="de-DE" noProof="0" dirty="0" err="1"/>
              <a:t>CorpoS</a:t>
            </a:r>
            <a:r>
              <a:rPr lang="de-DE" noProof="0" dirty="0"/>
              <a:t> Demi in 15 </a:t>
            </a:r>
            <a:r>
              <a:rPr lang="de-DE" noProof="0" dirty="0" err="1"/>
              <a:t>pt</a:t>
            </a:r>
            <a:r>
              <a:rPr lang="de-DE" noProof="0" dirty="0"/>
              <a:t>. einfügen // für kleineren Text: Start // Absatz // Listenebene erhöhen</a:t>
            </a:r>
          </a:p>
        </p:txBody>
      </p:sp>
      <p:sp>
        <p:nvSpPr>
          <p:cNvPr id="76" name="Textplatzhalter 3"/>
          <p:cNvSpPr>
            <a:spLocks noGrp="1"/>
          </p:cNvSpPr>
          <p:nvPr>
            <p:ph type="body" sz="quarter" idx="34" hasCustomPrompt="1"/>
          </p:nvPr>
        </p:nvSpPr>
        <p:spPr bwMode="gray">
          <a:xfrm>
            <a:off x="396000" y="1512000"/>
            <a:ext cx="3754800" cy="1173600"/>
          </a:xfrm>
          <a:solidFill>
            <a:schemeClr val="tx2"/>
          </a:solidFill>
        </p:spPr>
        <p:txBody>
          <a:bodyPr lIns="71990" tIns="71990" rIns="71990" anchor="t" anchorCtr="0"/>
          <a:lstStyle>
            <a:lvl1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 b="1"/>
            </a:lvl1pPr>
            <a:lvl2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2pPr>
            <a:lvl3pPr marL="0" indent="0" algn="l">
              <a:lnSpc>
                <a:spcPct val="100000"/>
              </a:lnSpc>
              <a:spcAft>
                <a:spcPts val="0"/>
              </a:spcAft>
              <a:buNone/>
              <a:defRPr sz="1200"/>
            </a:lvl3pPr>
            <a:lvl4pPr marL="0" indent="0" algn="l">
              <a:lnSpc>
                <a:spcPct val="100000"/>
              </a:lnSpc>
              <a:spcAft>
                <a:spcPts val="0"/>
              </a:spcAft>
              <a:buNone/>
              <a:defRPr sz="1200"/>
            </a:lvl4pPr>
            <a:lvl5pPr marL="0" indent="0" algn="l">
              <a:lnSpc>
                <a:spcPct val="100000"/>
              </a:lnSpc>
              <a:spcAft>
                <a:spcPts val="0"/>
              </a:spcAft>
              <a:buNone/>
              <a:defRPr sz="1200"/>
            </a:lvl5pPr>
            <a:lvl6pPr marL="0" indent="0" algn="l">
              <a:lnSpc>
                <a:spcPct val="100000"/>
              </a:lnSpc>
              <a:spcAft>
                <a:spcPts val="0"/>
              </a:spcAft>
              <a:buNone/>
              <a:defRPr sz="1200"/>
            </a:lvl6pPr>
            <a:lvl7pPr marL="0" indent="0" algn="l">
              <a:lnSpc>
                <a:spcPct val="100000"/>
              </a:lnSpc>
              <a:spcAft>
                <a:spcPts val="0"/>
              </a:spcAft>
              <a:buNone/>
              <a:defRPr sz="1200"/>
            </a:lvl7pPr>
            <a:lvl8pPr marL="0" indent="0" algn="l">
              <a:lnSpc>
                <a:spcPct val="100000"/>
              </a:lnSpc>
              <a:spcAft>
                <a:spcPts val="0"/>
              </a:spcAft>
              <a:buNone/>
              <a:defRPr sz="1200"/>
            </a:lvl8pPr>
            <a:lvl9pPr marL="0" indent="0" algn="l">
              <a:lnSpc>
                <a:spcPct val="100000"/>
              </a:lnSpc>
              <a:spcAft>
                <a:spcPts val="0"/>
              </a:spcAft>
              <a:buNone/>
              <a:defRPr sz="1200"/>
            </a:lvl9pPr>
          </a:lstStyle>
          <a:p>
            <a:pPr lvl="0"/>
            <a:r>
              <a:rPr lang="de-DE" noProof="0" dirty="0"/>
              <a:t>Text in </a:t>
            </a:r>
            <a:r>
              <a:rPr lang="de-DE" noProof="0" dirty="0" err="1"/>
              <a:t>CorpoS</a:t>
            </a:r>
            <a:r>
              <a:rPr lang="de-DE" noProof="0" dirty="0"/>
              <a:t> Demi in 15 pt. einfügen // für kleineren Text: Start // Absatz // Listenebene erhöhen</a:t>
            </a:r>
          </a:p>
        </p:txBody>
      </p:sp>
      <p:sp>
        <p:nvSpPr>
          <p:cNvPr id="77" name="Textplatzhalter 3"/>
          <p:cNvSpPr>
            <a:spLocks noGrp="1"/>
          </p:cNvSpPr>
          <p:nvPr>
            <p:ph type="body" sz="quarter" idx="48" hasCustomPrompt="1"/>
          </p:nvPr>
        </p:nvSpPr>
        <p:spPr bwMode="gray">
          <a:xfrm>
            <a:off x="396000" y="2758867"/>
            <a:ext cx="2556000" cy="1173600"/>
          </a:xfrm>
          <a:solidFill>
            <a:schemeClr val="tx2"/>
          </a:solidFill>
        </p:spPr>
        <p:txBody>
          <a:bodyPr lIns="71990" tIns="71990" rIns="71990" anchor="t" anchorCtr="0"/>
          <a:lstStyle>
            <a:lvl1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 b="1"/>
            </a:lvl1pPr>
            <a:lvl2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2pPr>
            <a:lvl3pPr marL="0" indent="0" algn="l">
              <a:lnSpc>
                <a:spcPct val="100000"/>
              </a:lnSpc>
              <a:spcAft>
                <a:spcPts val="0"/>
              </a:spcAft>
              <a:buNone/>
              <a:defRPr sz="1200"/>
            </a:lvl3pPr>
            <a:lvl4pPr marL="0" indent="0" algn="l">
              <a:lnSpc>
                <a:spcPct val="100000"/>
              </a:lnSpc>
              <a:spcAft>
                <a:spcPts val="0"/>
              </a:spcAft>
              <a:buNone/>
              <a:defRPr sz="1200"/>
            </a:lvl4pPr>
            <a:lvl5pPr marL="0" indent="0" algn="l">
              <a:lnSpc>
                <a:spcPct val="100000"/>
              </a:lnSpc>
              <a:spcAft>
                <a:spcPts val="0"/>
              </a:spcAft>
              <a:buNone/>
              <a:defRPr sz="1200"/>
            </a:lvl5pPr>
            <a:lvl6pPr marL="0" indent="0" algn="l">
              <a:lnSpc>
                <a:spcPct val="100000"/>
              </a:lnSpc>
              <a:spcAft>
                <a:spcPts val="0"/>
              </a:spcAft>
              <a:buNone/>
              <a:defRPr sz="1200"/>
            </a:lvl6pPr>
            <a:lvl7pPr marL="0" indent="0" algn="l">
              <a:lnSpc>
                <a:spcPct val="100000"/>
              </a:lnSpc>
              <a:spcAft>
                <a:spcPts val="0"/>
              </a:spcAft>
              <a:buNone/>
              <a:defRPr sz="1200"/>
            </a:lvl7pPr>
            <a:lvl8pPr marL="0" indent="0" algn="l">
              <a:lnSpc>
                <a:spcPct val="100000"/>
              </a:lnSpc>
              <a:spcAft>
                <a:spcPts val="0"/>
              </a:spcAft>
              <a:buNone/>
              <a:defRPr sz="1200"/>
            </a:lvl8pPr>
            <a:lvl9pPr marL="0" indent="0" algn="l">
              <a:lnSpc>
                <a:spcPct val="100000"/>
              </a:lnSpc>
              <a:spcAft>
                <a:spcPts val="0"/>
              </a:spcAft>
              <a:buNone/>
              <a:defRPr sz="1200"/>
            </a:lvl9pPr>
          </a:lstStyle>
          <a:p>
            <a:pPr lvl="0"/>
            <a:r>
              <a:rPr lang="de-DE" noProof="0" dirty="0"/>
              <a:t>Text in </a:t>
            </a:r>
            <a:r>
              <a:rPr lang="de-DE" noProof="0" dirty="0" err="1"/>
              <a:t>CorpoS</a:t>
            </a:r>
            <a:r>
              <a:rPr lang="de-DE" noProof="0" dirty="0"/>
              <a:t> Demi in 15 </a:t>
            </a:r>
            <a:r>
              <a:rPr lang="de-DE" noProof="0" dirty="0" err="1"/>
              <a:t>pt</a:t>
            </a:r>
            <a:r>
              <a:rPr lang="de-DE" noProof="0" dirty="0"/>
              <a:t>. einfügen // für kleineren Text: Start // Absatz // Listenebene erhöhen</a:t>
            </a:r>
          </a:p>
        </p:txBody>
      </p:sp>
      <p:sp>
        <p:nvSpPr>
          <p:cNvPr id="78" name="Textplatzhalter 3"/>
          <p:cNvSpPr>
            <a:spLocks noGrp="1"/>
          </p:cNvSpPr>
          <p:nvPr>
            <p:ph type="body" sz="quarter" idx="49" hasCustomPrompt="1"/>
          </p:nvPr>
        </p:nvSpPr>
        <p:spPr bwMode="gray">
          <a:xfrm>
            <a:off x="396000" y="4005735"/>
            <a:ext cx="2556000" cy="1173600"/>
          </a:xfrm>
          <a:solidFill>
            <a:schemeClr val="tx2"/>
          </a:solidFill>
        </p:spPr>
        <p:txBody>
          <a:bodyPr lIns="71990" tIns="71990" rIns="71990" anchor="t" anchorCtr="0"/>
          <a:lstStyle>
            <a:lvl1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 b="1"/>
            </a:lvl1pPr>
            <a:lvl2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2pPr>
            <a:lvl3pPr marL="0" indent="0" algn="l">
              <a:lnSpc>
                <a:spcPct val="100000"/>
              </a:lnSpc>
              <a:spcAft>
                <a:spcPts val="0"/>
              </a:spcAft>
              <a:buNone/>
              <a:defRPr sz="1200"/>
            </a:lvl3pPr>
            <a:lvl4pPr marL="0" indent="0" algn="l">
              <a:lnSpc>
                <a:spcPct val="100000"/>
              </a:lnSpc>
              <a:spcAft>
                <a:spcPts val="0"/>
              </a:spcAft>
              <a:buNone/>
              <a:defRPr sz="1200"/>
            </a:lvl4pPr>
            <a:lvl5pPr marL="0" indent="0" algn="l">
              <a:lnSpc>
                <a:spcPct val="100000"/>
              </a:lnSpc>
              <a:spcAft>
                <a:spcPts val="0"/>
              </a:spcAft>
              <a:buNone/>
              <a:defRPr sz="1200"/>
            </a:lvl5pPr>
            <a:lvl6pPr marL="0" indent="0" algn="l">
              <a:lnSpc>
                <a:spcPct val="100000"/>
              </a:lnSpc>
              <a:spcAft>
                <a:spcPts val="0"/>
              </a:spcAft>
              <a:buNone/>
              <a:defRPr sz="1200"/>
            </a:lvl6pPr>
            <a:lvl7pPr marL="0" indent="0" algn="l">
              <a:lnSpc>
                <a:spcPct val="100000"/>
              </a:lnSpc>
              <a:spcAft>
                <a:spcPts val="0"/>
              </a:spcAft>
              <a:buNone/>
              <a:defRPr sz="1200"/>
            </a:lvl7pPr>
            <a:lvl8pPr marL="0" indent="0" algn="l">
              <a:lnSpc>
                <a:spcPct val="100000"/>
              </a:lnSpc>
              <a:spcAft>
                <a:spcPts val="0"/>
              </a:spcAft>
              <a:buNone/>
              <a:defRPr sz="1200"/>
            </a:lvl8pPr>
            <a:lvl9pPr marL="0" indent="0" algn="l">
              <a:lnSpc>
                <a:spcPct val="100000"/>
              </a:lnSpc>
              <a:spcAft>
                <a:spcPts val="0"/>
              </a:spcAft>
              <a:buNone/>
              <a:defRPr sz="1200"/>
            </a:lvl9pPr>
          </a:lstStyle>
          <a:p>
            <a:pPr lvl="0"/>
            <a:r>
              <a:rPr lang="de-DE" noProof="0" dirty="0"/>
              <a:t>Text in </a:t>
            </a:r>
            <a:r>
              <a:rPr lang="de-DE" noProof="0" dirty="0" err="1"/>
              <a:t>CorpoS</a:t>
            </a:r>
            <a:r>
              <a:rPr lang="de-DE" noProof="0" dirty="0"/>
              <a:t> Demi in 15 </a:t>
            </a:r>
            <a:r>
              <a:rPr lang="de-DE" noProof="0" dirty="0" err="1"/>
              <a:t>pt</a:t>
            </a:r>
            <a:r>
              <a:rPr lang="de-DE" noProof="0" dirty="0"/>
              <a:t>. einfügen // für kleineren Text: Start // Absatz // Listenebene erhöhen</a:t>
            </a:r>
          </a:p>
        </p:txBody>
      </p:sp>
      <p:sp>
        <p:nvSpPr>
          <p:cNvPr id="79" name="Textplatzhalter 3"/>
          <p:cNvSpPr>
            <a:spLocks noGrp="1"/>
          </p:cNvSpPr>
          <p:nvPr>
            <p:ph type="body" sz="quarter" idx="51" hasCustomPrompt="1"/>
          </p:nvPr>
        </p:nvSpPr>
        <p:spPr bwMode="gray">
          <a:xfrm>
            <a:off x="9245474" y="4005735"/>
            <a:ext cx="2556000" cy="1173600"/>
          </a:xfrm>
          <a:solidFill>
            <a:schemeClr val="tx2"/>
          </a:solidFill>
        </p:spPr>
        <p:txBody>
          <a:bodyPr lIns="71990" tIns="71990" rIns="71990" anchor="t" anchorCtr="0"/>
          <a:lstStyle>
            <a:lvl1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 b="1"/>
            </a:lvl1pPr>
            <a:lvl2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2pPr>
            <a:lvl3pPr marL="0" indent="0" algn="l">
              <a:lnSpc>
                <a:spcPct val="100000"/>
              </a:lnSpc>
              <a:spcAft>
                <a:spcPts val="0"/>
              </a:spcAft>
              <a:buNone/>
              <a:defRPr sz="1200"/>
            </a:lvl3pPr>
            <a:lvl4pPr marL="0" indent="0" algn="l">
              <a:lnSpc>
                <a:spcPct val="100000"/>
              </a:lnSpc>
              <a:spcAft>
                <a:spcPts val="0"/>
              </a:spcAft>
              <a:buNone/>
              <a:defRPr sz="1200"/>
            </a:lvl4pPr>
            <a:lvl5pPr marL="0" indent="0" algn="l">
              <a:lnSpc>
                <a:spcPct val="100000"/>
              </a:lnSpc>
              <a:spcAft>
                <a:spcPts val="0"/>
              </a:spcAft>
              <a:buNone/>
              <a:defRPr sz="1200"/>
            </a:lvl5pPr>
            <a:lvl6pPr marL="0" indent="0" algn="l">
              <a:lnSpc>
                <a:spcPct val="100000"/>
              </a:lnSpc>
              <a:spcAft>
                <a:spcPts val="0"/>
              </a:spcAft>
              <a:buNone/>
              <a:defRPr sz="1200"/>
            </a:lvl6pPr>
            <a:lvl7pPr marL="0" indent="0" algn="l">
              <a:lnSpc>
                <a:spcPct val="100000"/>
              </a:lnSpc>
              <a:spcAft>
                <a:spcPts val="0"/>
              </a:spcAft>
              <a:buNone/>
              <a:defRPr sz="1200"/>
            </a:lvl7pPr>
            <a:lvl8pPr marL="0" indent="0" algn="l">
              <a:lnSpc>
                <a:spcPct val="100000"/>
              </a:lnSpc>
              <a:spcAft>
                <a:spcPts val="0"/>
              </a:spcAft>
              <a:buNone/>
              <a:defRPr sz="1200"/>
            </a:lvl8pPr>
            <a:lvl9pPr marL="0" indent="0" algn="l">
              <a:lnSpc>
                <a:spcPct val="100000"/>
              </a:lnSpc>
              <a:spcAft>
                <a:spcPts val="0"/>
              </a:spcAft>
              <a:buNone/>
              <a:defRPr sz="1200"/>
            </a:lvl9pPr>
          </a:lstStyle>
          <a:p>
            <a:pPr lvl="0"/>
            <a:r>
              <a:rPr lang="de-DE" noProof="0" dirty="0"/>
              <a:t>Text in </a:t>
            </a:r>
            <a:r>
              <a:rPr lang="de-DE" noProof="0" dirty="0" err="1"/>
              <a:t>CorpoS</a:t>
            </a:r>
            <a:r>
              <a:rPr lang="de-DE" noProof="0" dirty="0"/>
              <a:t> Demi in 15 </a:t>
            </a:r>
            <a:r>
              <a:rPr lang="de-DE" noProof="0" dirty="0" err="1"/>
              <a:t>pt</a:t>
            </a:r>
            <a:r>
              <a:rPr lang="de-DE" noProof="0" dirty="0"/>
              <a:t>. einfügen // für kleineren Text: Start // Absatz // Listenebene erhöhen</a:t>
            </a:r>
          </a:p>
        </p:txBody>
      </p:sp>
      <p:sp>
        <p:nvSpPr>
          <p:cNvPr id="80" name="Textplatzhalter 3"/>
          <p:cNvSpPr>
            <a:spLocks noGrp="1"/>
          </p:cNvSpPr>
          <p:nvPr>
            <p:ph type="body" sz="quarter" idx="50" hasCustomPrompt="1"/>
          </p:nvPr>
        </p:nvSpPr>
        <p:spPr bwMode="gray">
          <a:xfrm>
            <a:off x="9245474" y="2758867"/>
            <a:ext cx="2556000" cy="1173600"/>
          </a:xfrm>
          <a:solidFill>
            <a:schemeClr val="tx2"/>
          </a:solidFill>
        </p:spPr>
        <p:txBody>
          <a:bodyPr lIns="71990" tIns="71990" rIns="71990" anchor="t" anchorCtr="0"/>
          <a:lstStyle>
            <a:lvl1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 b="1"/>
            </a:lvl1pPr>
            <a:lvl2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2pPr>
            <a:lvl3pPr marL="0" indent="0" algn="l">
              <a:lnSpc>
                <a:spcPct val="100000"/>
              </a:lnSpc>
              <a:spcAft>
                <a:spcPts val="0"/>
              </a:spcAft>
              <a:buNone/>
              <a:defRPr sz="1200"/>
            </a:lvl3pPr>
            <a:lvl4pPr marL="0" indent="0" algn="l">
              <a:lnSpc>
                <a:spcPct val="100000"/>
              </a:lnSpc>
              <a:spcAft>
                <a:spcPts val="0"/>
              </a:spcAft>
              <a:buNone/>
              <a:defRPr sz="1200"/>
            </a:lvl4pPr>
            <a:lvl5pPr marL="0" indent="0" algn="l">
              <a:lnSpc>
                <a:spcPct val="100000"/>
              </a:lnSpc>
              <a:spcAft>
                <a:spcPts val="0"/>
              </a:spcAft>
              <a:buNone/>
              <a:defRPr sz="1200"/>
            </a:lvl5pPr>
            <a:lvl6pPr marL="0" indent="0" algn="l">
              <a:lnSpc>
                <a:spcPct val="100000"/>
              </a:lnSpc>
              <a:spcAft>
                <a:spcPts val="0"/>
              </a:spcAft>
              <a:buNone/>
              <a:defRPr sz="1200"/>
            </a:lvl6pPr>
            <a:lvl7pPr marL="0" indent="0" algn="l">
              <a:lnSpc>
                <a:spcPct val="100000"/>
              </a:lnSpc>
              <a:spcAft>
                <a:spcPts val="0"/>
              </a:spcAft>
              <a:buNone/>
              <a:defRPr sz="1200"/>
            </a:lvl7pPr>
            <a:lvl8pPr marL="0" indent="0" algn="l">
              <a:lnSpc>
                <a:spcPct val="100000"/>
              </a:lnSpc>
              <a:spcAft>
                <a:spcPts val="0"/>
              </a:spcAft>
              <a:buNone/>
              <a:defRPr sz="1200"/>
            </a:lvl8pPr>
            <a:lvl9pPr marL="0" indent="0" algn="l">
              <a:lnSpc>
                <a:spcPct val="100000"/>
              </a:lnSpc>
              <a:spcAft>
                <a:spcPts val="0"/>
              </a:spcAft>
              <a:buNone/>
              <a:defRPr sz="1200"/>
            </a:lvl9pPr>
          </a:lstStyle>
          <a:p>
            <a:pPr lvl="0"/>
            <a:r>
              <a:rPr lang="de-DE" noProof="0" dirty="0"/>
              <a:t>Text in </a:t>
            </a:r>
            <a:r>
              <a:rPr lang="de-DE" noProof="0" dirty="0" err="1"/>
              <a:t>CorpoS</a:t>
            </a:r>
            <a:r>
              <a:rPr lang="de-DE" noProof="0" dirty="0"/>
              <a:t> Demi in 15 </a:t>
            </a:r>
            <a:r>
              <a:rPr lang="de-DE" noProof="0" dirty="0" err="1"/>
              <a:t>pt</a:t>
            </a:r>
            <a:r>
              <a:rPr lang="de-DE" noProof="0" dirty="0"/>
              <a:t>. einfügen // für kleineren Text: Start // Absatz // Listenebene erhöhen</a:t>
            </a:r>
          </a:p>
        </p:txBody>
      </p:sp>
      <p:sp>
        <p:nvSpPr>
          <p:cNvPr id="35" name="Textplatzhalter 7">
            <a:extLst>
              <a:ext uri="{FF2B5EF4-FFF2-40B4-BE49-F238E27FC236}">
                <a16:creationId xmlns:a16="http://schemas.microsoft.com/office/drawing/2014/main" id="{4E53A1F6-EAE2-8C4A-9C1F-1CE5B19C06A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95287" y="151202"/>
            <a:ext cx="5508000" cy="220274"/>
          </a:xfrm>
        </p:spPr>
        <p:txBody>
          <a:bodyPr lIns="0"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100">
                <a:latin typeface="MB Corpo A Text Cond" panose="02020506070000000003" pitchFamily="18" charset="0"/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9pPr>
          </a:lstStyle>
          <a:p>
            <a:pPr lvl="0"/>
            <a:r>
              <a:rPr lang="de-DE" noProof="0" dirty="0"/>
              <a:t>Optionale Kapitelüberschrift</a:t>
            </a:r>
          </a:p>
        </p:txBody>
      </p:sp>
    </p:spTree>
    <p:extLst>
      <p:ext uri="{BB962C8B-B14F-4D97-AF65-F5344CB8AC3E}">
        <p14:creationId xmlns:p14="http://schemas.microsoft.com/office/powerpoint/2010/main" val="447604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"/>
                            </p:stCondLst>
                            <p:childTnLst>
                              <p:par>
                                <p:cTn id="7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00"/>
                            </p:stCondLst>
                            <p:childTnLst>
                              <p:par>
                                <p:cTn id="8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500"/>
                            </p:stCondLst>
                            <p:childTnLst>
                              <p:par>
                                <p:cTn id="9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500"/>
                            </p:stCondLst>
                            <p:childTnLst>
                              <p:par>
                                <p:cTn id="9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500"/>
                            </p:stCondLst>
                            <p:childTnLst>
                              <p:par>
                                <p:cTn id="10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5" grpId="0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6" grpId="0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7" grpId="0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8" grpId="0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9" grpId="0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0" grpId="0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1" grpId="0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2" grpId="0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3" grpId="0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4" grpId="0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8" grpId="0" animBg="1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9" grpId="0" animBg="1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0" grpId="0" animBg="1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1" grpId="0" animBg="1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2" grpId="0" animBg="1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3" grpId="0" animBg="1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4" grpId="0" animBg="1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6" grpId="0" animBg="1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7" grpId="0" animBg="1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8" grpId="0" animBg="1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9" grpId="0" animBg="1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0" grpId="0" animBg="1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ghlig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el 1"/>
          <p:cNvSpPr>
            <a:spLocks noGrp="1"/>
          </p:cNvSpPr>
          <p:nvPr>
            <p:ph type="title" hasCustomPrompt="1"/>
          </p:nvPr>
        </p:nvSpPr>
        <p:spPr>
          <a:xfrm>
            <a:off x="395289" y="368300"/>
            <a:ext cx="11406187" cy="1008360"/>
          </a:xfrm>
        </p:spPr>
        <p:txBody>
          <a:bodyPr/>
          <a:lstStyle/>
          <a:p>
            <a:r>
              <a:rPr lang="de-DE" noProof="0" dirty="0"/>
              <a:t>HEADLINE ZWEIZEILIG IN CORPOS (ÜBERSCHRIFTEN) 30 PT. </a:t>
            </a:r>
            <a:br>
              <a:rPr lang="de-DE" noProof="0" dirty="0"/>
            </a:br>
            <a:r>
              <a:rPr lang="de-DE" noProof="0" dirty="0"/>
              <a:t>LOREM IPSUM DOLOR SIT AMET.</a:t>
            </a:r>
          </a:p>
        </p:txBody>
      </p:sp>
      <p:sp>
        <p:nvSpPr>
          <p:cNvPr id="28" name="Fußzeilenplatzhalter 4"/>
          <p:cNvSpPr>
            <a:spLocks noGrp="1"/>
          </p:cNvSpPr>
          <p:nvPr>
            <p:ph type="ftr" sz="quarter" idx="15"/>
          </p:nvPr>
        </p:nvSpPr>
        <p:spPr>
          <a:xfrm>
            <a:off x="3578400" y="6552000"/>
            <a:ext cx="7848000" cy="306000"/>
          </a:xfrm>
        </p:spPr>
        <p:txBody>
          <a:bodyPr/>
          <a:lstStyle/>
          <a:p>
            <a:r>
              <a:rPr lang="de-DE" noProof="0" dirty="0"/>
              <a:t>Titel der Präsentation in CorpoS (Textkörper) 10pt | Abteilung | Datum</a:t>
            </a:r>
          </a:p>
        </p:txBody>
      </p:sp>
      <p:sp>
        <p:nvSpPr>
          <p:cNvPr id="29" name="Foliennummernplatzhalter 5"/>
          <p:cNvSpPr>
            <a:spLocks noGrp="1"/>
          </p:cNvSpPr>
          <p:nvPr>
            <p:ph type="sldNum" sz="quarter" idx="16"/>
          </p:nvPr>
        </p:nvSpPr>
        <p:spPr>
          <a:xfrm>
            <a:off x="11800801" y="6552000"/>
            <a:ext cx="323999" cy="306000"/>
          </a:xfrm>
        </p:spPr>
        <p:txBody>
          <a:bodyPr/>
          <a:lstStyle/>
          <a:p>
            <a:fld id="{AD1D1349-391B-44DC-865F-5996B3E40F26}" type="slidenum">
              <a:rPr lang="de-DE" noProof="0" smtClean="0"/>
              <a:pPr/>
              <a:t>‹Nr.›</a:t>
            </a:fld>
            <a:endParaRPr lang="de-DE" noProof="0" dirty="0"/>
          </a:p>
        </p:txBody>
      </p:sp>
      <p:sp>
        <p:nvSpPr>
          <p:cNvPr id="30" name="Textplatzhalter 3"/>
          <p:cNvSpPr>
            <a:spLocks noGrp="1"/>
          </p:cNvSpPr>
          <p:nvPr>
            <p:ph type="body" sz="quarter" idx="25" hasCustomPrompt="1"/>
          </p:nvPr>
        </p:nvSpPr>
        <p:spPr>
          <a:xfrm>
            <a:off x="6973200" y="0"/>
            <a:ext cx="936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                </a:t>
            </a:r>
          </a:p>
        </p:txBody>
      </p:sp>
      <p:sp>
        <p:nvSpPr>
          <p:cNvPr id="31" name="Textplatzhalter 3"/>
          <p:cNvSpPr>
            <a:spLocks noGrp="1"/>
          </p:cNvSpPr>
          <p:nvPr>
            <p:ph type="body" sz="quarter" idx="26" hasCustomPrompt="1"/>
          </p:nvPr>
        </p:nvSpPr>
        <p:spPr>
          <a:xfrm>
            <a:off x="7984800" y="0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                </a:t>
            </a:r>
          </a:p>
        </p:txBody>
      </p:sp>
      <p:sp>
        <p:nvSpPr>
          <p:cNvPr id="33" name="Textplatzhalter 3"/>
          <p:cNvSpPr>
            <a:spLocks noGrp="1"/>
          </p:cNvSpPr>
          <p:nvPr>
            <p:ph type="body" sz="quarter" idx="27" hasCustomPrompt="1"/>
          </p:nvPr>
        </p:nvSpPr>
        <p:spPr>
          <a:xfrm>
            <a:off x="9928800" y="0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                </a:t>
            </a:r>
          </a:p>
        </p:txBody>
      </p:sp>
      <p:sp>
        <p:nvSpPr>
          <p:cNvPr id="34" name="Textplatzhalter 3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396000" y="1511301"/>
            <a:ext cx="3754800" cy="396000"/>
          </a:xfrm>
          <a:solidFill>
            <a:schemeClr val="tx2"/>
          </a:solidFill>
        </p:spPr>
        <p:txBody>
          <a:bodyPr lIns="107985" tIns="35995" rIns="107985" bIns="35995" anchor="ctr" anchorCtr="0"/>
          <a:lstStyle>
            <a:lvl1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2000" b="0" i="0">
                <a:solidFill>
                  <a:schemeClr val="tx1"/>
                </a:solidFill>
              </a:defRPr>
            </a:lvl1pPr>
            <a:lvl2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2pPr>
            <a:lvl3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3pPr>
            <a:lvl4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4pPr>
            <a:lvl5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5pPr>
            <a:lvl6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6pPr>
            <a:lvl7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7pPr>
            <a:lvl8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8pPr>
            <a:lvl9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noProof="0" dirty="0"/>
              <a:t>Highlight in CorpoS in 20 pt.</a:t>
            </a:r>
          </a:p>
        </p:txBody>
      </p:sp>
      <p:sp>
        <p:nvSpPr>
          <p:cNvPr id="35" name="Textplatzhalter 3"/>
          <p:cNvSpPr>
            <a:spLocks noGrp="1"/>
          </p:cNvSpPr>
          <p:nvPr>
            <p:ph type="body" sz="quarter" idx="28" hasCustomPrompt="1"/>
          </p:nvPr>
        </p:nvSpPr>
        <p:spPr bwMode="gray">
          <a:xfrm>
            <a:off x="396000" y="1979418"/>
            <a:ext cx="3754800" cy="396000"/>
          </a:xfrm>
          <a:solidFill>
            <a:schemeClr val="tx2"/>
          </a:solidFill>
        </p:spPr>
        <p:txBody>
          <a:bodyPr lIns="107985" tIns="35995" rIns="107985" bIns="35995" anchor="ctr" anchorCtr="0"/>
          <a:lstStyle>
            <a:lvl1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2000" b="0" i="0">
                <a:solidFill>
                  <a:schemeClr val="tx1"/>
                </a:solidFill>
              </a:defRPr>
            </a:lvl1pPr>
            <a:lvl2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2pPr>
            <a:lvl3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3pPr>
            <a:lvl4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4pPr>
            <a:lvl5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5pPr>
            <a:lvl6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6pPr>
            <a:lvl7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7pPr>
            <a:lvl8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8pPr>
            <a:lvl9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noProof="0" dirty="0"/>
              <a:t>Highlight in CorpoS in 20 pt.</a:t>
            </a:r>
          </a:p>
        </p:txBody>
      </p:sp>
      <p:sp>
        <p:nvSpPr>
          <p:cNvPr id="36" name="Textplatzhalter 3"/>
          <p:cNvSpPr>
            <a:spLocks noGrp="1"/>
          </p:cNvSpPr>
          <p:nvPr>
            <p:ph type="body" sz="quarter" idx="29" hasCustomPrompt="1"/>
          </p:nvPr>
        </p:nvSpPr>
        <p:spPr bwMode="gray">
          <a:xfrm>
            <a:off x="396000" y="2915651"/>
            <a:ext cx="3754800" cy="396000"/>
          </a:xfrm>
          <a:solidFill>
            <a:schemeClr val="tx2"/>
          </a:solidFill>
        </p:spPr>
        <p:txBody>
          <a:bodyPr lIns="107985" tIns="35995" rIns="107985" bIns="35995" anchor="ctr" anchorCtr="0"/>
          <a:lstStyle>
            <a:lvl1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2000" b="0" i="0">
                <a:solidFill>
                  <a:schemeClr val="tx1"/>
                </a:solidFill>
              </a:defRPr>
            </a:lvl1pPr>
            <a:lvl2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2pPr>
            <a:lvl3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3pPr>
            <a:lvl4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4pPr>
            <a:lvl5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5pPr>
            <a:lvl6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6pPr>
            <a:lvl7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7pPr>
            <a:lvl8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8pPr>
            <a:lvl9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noProof="0" dirty="0"/>
              <a:t>Highlight in CorpoS in 20 pt.</a:t>
            </a:r>
          </a:p>
        </p:txBody>
      </p:sp>
      <p:sp>
        <p:nvSpPr>
          <p:cNvPr id="37" name="Textplatzhalter 3"/>
          <p:cNvSpPr>
            <a:spLocks noGrp="1"/>
          </p:cNvSpPr>
          <p:nvPr>
            <p:ph type="body" sz="quarter" idx="30" hasCustomPrompt="1"/>
          </p:nvPr>
        </p:nvSpPr>
        <p:spPr bwMode="gray">
          <a:xfrm>
            <a:off x="396000" y="4320000"/>
            <a:ext cx="3754800" cy="396000"/>
          </a:xfrm>
          <a:solidFill>
            <a:schemeClr val="tx2"/>
          </a:solidFill>
        </p:spPr>
        <p:txBody>
          <a:bodyPr lIns="107985" tIns="35995" rIns="107985" bIns="35995" anchor="ctr" anchorCtr="0"/>
          <a:lstStyle>
            <a:lvl1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2000" b="0" i="0">
                <a:solidFill>
                  <a:schemeClr val="tx1"/>
                </a:solidFill>
              </a:defRPr>
            </a:lvl1pPr>
            <a:lvl2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2pPr>
            <a:lvl3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3pPr>
            <a:lvl4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4pPr>
            <a:lvl5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5pPr>
            <a:lvl6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6pPr>
            <a:lvl7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7pPr>
            <a:lvl8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8pPr>
            <a:lvl9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noProof="0" dirty="0"/>
              <a:t>Highlight in CorpoS in 20 pt.</a:t>
            </a:r>
          </a:p>
        </p:txBody>
      </p:sp>
      <p:sp>
        <p:nvSpPr>
          <p:cNvPr id="38" name="Textplatzhalter 3"/>
          <p:cNvSpPr>
            <a:spLocks noGrp="1"/>
          </p:cNvSpPr>
          <p:nvPr>
            <p:ph type="body" sz="quarter" idx="31" hasCustomPrompt="1"/>
          </p:nvPr>
        </p:nvSpPr>
        <p:spPr bwMode="gray">
          <a:xfrm>
            <a:off x="396000" y="2447534"/>
            <a:ext cx="3754800" cy="396000"/>
          </a:xfrm>
          <a:solidFill>
            <a:schemeClr val="tx2"/>
          </a:solidFill>
        </p:spPr>
        <p:txBody>
          <a:bodyPr lIns="107985" tIns="35995" rIns="107985" bIns="35995" anchor="ctr" anchorCtr="0"/>
          <a:lstStyle>
            <a:lvl1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2000" b="0" i="0">
                <a:solidFill>
                  <a:schemeClr val="tx1"/>
                </a:solidFill>
              </a:defRPr>
            </a:lvl1pPr>
            <a:lvl2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2pPr>
            <a:lvl3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3pPr>
            <a:lvl4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4pPr>
            <a:lvl5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5pPr>
            <a:lvl6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6pPr>
            <a:lvl7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7pPr>
            <a:lvl8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8pPr>
            <a:lvl9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noProof="0" dirty="0"/>
              <a:t>Highlight in CorpoS in 20 pt.</a:t>
            </a:r>
          </a:p>
        </p:txBody>
      </p:sp>
      <p:sp>
        <p:nvSpPr>
          <p:cNvPr id="39" name="Textplatzhalter 3"/>
          <p:cNvSpPr>
            <a:spLocks noGrp="1"/>
          </p:cNvSpPr>
          <p:nvPr>
            <p:ph type="body" sz="quarter" idx="32" hasCustomPrompt="1"/>
          </p:nvPr>
        </p:nvSpPr>
        <p:spPr bwMode="gray">
          <a:xfrm>
            <a:off x="396000" y="3851886"/>
            <a:ext cx="3754800" cy="396000"/>
          </a:xfrm>
          <a:solidFill>
            <a:schemeClr val="tx2"/>
          </a:solidFill>
        </p:spPr>
        <p:txBody>
          <a:bodyPr lIns="107985" tIns="35995" rIns="107985" bIns="35995" anchor="ctr" anchorCtr="0"/>
          <a:lstStyle>
            <a:lvl1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2000" b="0" i="0">
                <a:solidFill>
                  <a:schemeClr val="tx1"/>
                </a:solidFill>
              </a:defRPr>
            </a:lvl1pPr>
            <a:lvl2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2pPr>
            <a:lvl3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3pPr>
            <a:lvl4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4pPr>
            <a:lvl5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5pPr>
            <a:lvl6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6pPr>
            <a:lvl7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7pPr>
            <a:lvl8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8pPr>
            <a:lvl9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noProof="0" dirty="0"/>
              <a:t>Highlight in CorpoS in 20 pt.</a:t>
            </a:r>
          </a:p>
        </p:txBody>
      </p:sp>
      <p:sp>
        <p:nvSpPr>
          <p:cNvPr id="40" name="Textplatzhalter 3"/>
          <p:cNvSpPr>
            <a:spLocks noGrp="1"/>
          </p:cNvSpPr>
          <p:nvPr>
            <p:ph type="body" sz="quarter" idx="33" hasCustomPrompt="1"/>
          </p:nvPr>
        </p:nvSpPr>
        <p:spPr bwMode="gray">
          <a:xfrm>
            <a:off x="396000" y="3383769"/>
            <a:ext cx="3754800" cy="396000"/>
          </a:xfrm>
          <a:solidFill>
            <a:schemeClr val="tx2"/>
          </a:solidFill>
        </p:spPr>
        <p:txBody>
          <a:bodyPr lIns="107985" tIns="35995" rIns="107985" bIns="35995" anchor="ctr" anchorCtr="0"/>
          <a:lstStyle>
            <a:lvl1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2000" b="0" i="0">
                <a:solidFill>
                  <a:schemeClr val="tx1"/>
                </a:solidFill>
              </a:defRPr>
            </a:lvl1pPr>
            <a:lvl2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2pPr>
            <a:lvl3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3pPr>
            <a:lvl4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4pPr>
            <a:lvl5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5pPr>
            <a:lvl6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6pPr>
            <a:lvl7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7pPr>
            <a:lvl8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8pPr>
            <a:lvl9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noProof="0" dirty="0"/>
              <a:t>Highlight in CorpoS in 20 pt.</a:t>
            </a:r>
          </a:p>
        </p:txBody>
      </p:sp>
      <p:sp>
        <p:nvSpPr>
          <p:cNvPr id="41" name="Bildplatzhalter 8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4222800" y="1511300"/>
            <a:ext cx="7578675" cy="3204700"/>
          </a:xfrm>
          <a:solidFill>
            <a:schemeClr val="accent6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>
                <a:solidFill>
                  <a:schemeClr val="bg1"/>
                </a:solidFill>
              </a:defRPr>
            </a:lvl1pPr>
          </a:lstStyle>
          <a:p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Bild einfügen</a:t>
            </a:r>
          </a:p>
        </p:txBody>
      </p:sp>
      <p:sp>
        <p:nvSpPr>
          <p:cNvPr id="18" name="Textplatzhalter 7">
            <a:extLst>
              <a:ext uri="{FF2B5EF4-FFF2-40B4-BE49-F238E27FC236}">
                <a16:creationId xmlns:a16="http://schemas.microsoft.com/office/drawing/2014/main" id="{A2C44ED0-2486-B14A-8A04-FF05FBA155A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95287" y="151202"/>
            <a:ext cx="5508000" cy="220274"/>
          </a:xfrm>
        </p:spPr>
        <p:txBody>
          <a:bodyPr lIns="0"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100">
                <a:latin typeface="MB Corpo A Text Cond" panose="02020506070000000003" pitchFamily="18" charset="0"/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9pPr>
          </a:lstStyle>
          <a:p>
            <a:pPr lvl="0"/>
            <a:r>
              <a:rPr lang="de-DE" noProof="0" dirty="0"/>
              <a:t>Optionale Kapitelüberschrift</a:t>
            </a:r>
          </a:p>
        </p:txBody>
      </p:sp>
    </p:spTree>
    <p:extLst>
      <p:ext uri="{BB962C8B-B14F-4D97-AF65-F5344CB8AC3E}">
        <p14:creationId xmlns:p14="http://schemas.microsoft.com/office/powerpoint/2010/main" val="252845913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Bilder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el 1"/>
          <p:cNvSpPr>
            <a:spLocks noGrp="1"/>
          </p:cNvSpPr>
          <p:nvPr>
            <p:ph type="title" hasCustomPrompt="1"/>
          </p:nvPr>
        </p:nvSpPr>
        <p:spPr>
          <a:xfrm>
            <a:off x="395289" y="368300"/>
            <a:ext cx="11406187" cy="1008360"/>
          </a:xfrm>
        </p:spPr>
        <p:txBody>
          <a:bodyPr/>
          <a:lstStyle/>
          <a:p>
            <a:r>
              <a:rPr lang="de-DE" noProof="0" dirty="0"/>
              <a:t>HEADLINE ZWEIZEILIG IN CORPOS (ÜBERSCHRIFTEN) 30 PT. </a:t>
            </a:r>
            <a:br>
              <a:rPr lang="de-DE" noProof="0" dirty="0"/>
            </a:br>
            <a:r>
              <a:rPr lang="de-DE" noProof="0" dirty="0"/>
              <a:t>LOREM IPSUM DOLOR SIT AMET.</a:t>
            </a:r>
          </a:p>
        </p:txBody>
      </p:sp>
      <p:sp>
        <p:nvSpPr>
          <p:cNvPr id="59" name="Fußzeilenplatzhalter 4"/>
          <p:cNvSpPr>
            <a:spLocks noGrp="1"/>
          </p:cNvSpPr>
          <p:nvPr>
            <p:ph type="ftr" sz="quarter" idx="15"/>
          </p:nvPr>
        </p:nvSpPr>
        <p:spPr>
          <a:xfrm>
            <a:off x="3578400" y="6552000"/>
            <a:ext cx="7848000" cy="306000"/>
          </a:xfrm>
        </p:spPr>
        <p:txBody>
          <a:bodyPr/>
          <a:lstStyle/>
          <a:p>
            <a:r>
              <a:rPr lang="de-DE" noProof="0" dirty="0"/>
              <a:t>Titel der Präsentation in CorpoS (Textkörper) 10pt | Abteilung | Datum</a:t>
            </a:r>
          </a:p>
        </p:txBody>
      </p:sp>
      <p:sp>
        <p:nvSpPr>
          <p:cNvPr id="60" name="Foliennummernplatzhalter 5"/>
          <p:cNvSpPr>
            <a:spLocks noGrp="1"/>
          </p:cNvSpPr>
          <p:nvPr>
            <p:ph type="sldNum" sz="quarter" idx="16"/>
          </p:nvPr>
        </p:nvSpPr>
        <p:spPr>
          <a:xfrm>
            <a:off x="11800801" y="6552000"/>
            <a:ext cx="323999" cy="306000"/>
          </a:xfrm>
        </p:spPr>
        <p:txBody>
          <a:bodyPr/>
          <a:lstStyle/>
          <a:p>
            <a:fld id="{AD1D1349-391B-44DC-865F-5996B3E40F26}" type="slidenum">
              <a:rPr lang="de-DE" noProof="0" smtClean="0"/>
              <a:pPr/>
              <a:t>‹Nr.›</a:t>
            </a:fld>
            <a:endParaRPr lang="de-DE" noProof="0" dirty="0"/>
          </a:p>
        </p:txBody>
      </p:sp>
      <p:sp>
        <p:nvSpPr>
          <p:cNvPr id="61" name="Bildplatzhalter 8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96000" y="1512000"/>
            <a:ext cx="3754800" cy="1944000"/>
          </a:xfrm>
          <a:solidFill>
            <a:schemeClr val="accent6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>
                <a:solidFill>
                  <a:schemeClr val="bg1"/>
                </a:solidFill>
              </a:defRPr>
            </a:lvl1pPr>
          </a:lstStyle>
          <a:p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Bild einfügen</a:t>
            </a:r>
          </a:p>
        </p:txBody>
      </p:sp>
      <p:sp>
        <p:nvSpPr>
          <p:cNvPr id="62" name="Bildplatzhalter 8"/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396000" y="4044227"/>
            <a:ext cx="3754800" cy="1944000"/>
          </a:xfrm>
          <a:solidFill>
            <a:schemeClr val="accent6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>
                <a:solidFill>
                  <a:schemeClr val="bg1"/>
                </a:solidFill>
              </a:defRPr>
            </a:lvl1pPr>
          </a:lstStyle>
          <a:p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Bild einfügen</a:t>
            </a:r>
          </a:p>
        </p:txBody>
      </p:sp>
      <p:sp>
        <p:nvSpPr>
          <p:cNvPr id="63" name="Bildplatzhalter 8"/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8046676" y="1512000"/>
            <a:ext cx="3754800" cy="1944000"/>
          </a:xfrm>
          <a:solidFill>
            <a:schemeClr val="accent6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>
                <a:solidFill>
                  <a:schemeClr val="bg1"/>
                </a:solidFill>
              </a:defRPr>
            </a:lvl1pPr>
          </a:lstStyle>
          <a:p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Bild einfügen</a:t>
            </a:r>
          </a:p>
        </p:txBody>
      </p:sp>
      <p:sp>
        <p:nvSpPr>
          <p:cNvPr id="64" name="Bildplatzhalter 8"/>
          <p:cNvSpPr>
            <a:spLocks noGrp="1"/>
          </p:cNvSpPr>
          <p:nvPr>
            <p:ph type="pic" sz="quarter" idx="17" hasCustomPrompt="1"/>
          </p:nvPr>
        </p:nvSpPr>
        <p:spPr bwMode="gray">
          <a:xfrm>
            <a:off x="8046676" y="4044227"/>
            <a:ext cx="3754800" cy="1944000"/>
          </a:xfrm>
          <a:solidFill>
            <a:schemeClr val="accent6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>
                <a:solidFill>
                  <a:schemeClr val="bg1"/>
                </a:solidFill>
              </a:defRPr>
            </a:lvl1pPr>
          </a:lstStyle>
          <a:p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Bild einfügen</a:t>
            </a:r>
          </a:p>
        </p:txBody>
      </p:sp>
      <p:sp>
        <p:nvSpPr>
          <p:cNvPr id="65" name="Bildplatzhalter 8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4221337" y="1512000"/>
            <a:ext cx="3754800" cy="1944000"/>
          </a:xfrm>
          <a:solidFill>
            <a:schemeClr val="accent6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>
                <a:solidFill>
                  <a:schemeClr val="bg1"/>
                </a:solidFill>
              </a:defRPr>
            </a:lvl1pPr>
          </a:lstStyle>
          <a:p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Bild einfügen</a:t>
            </a:r>
          </a:p>
        </p:txBody>
      </p:sp>
      <p:sp>
        <p:nvSpPr>
          <p:cNvPr id="66" name="Bildplatzhalter 8"/>
          <p:cNvSpPr>
            <a:spLocks noGrp="1"/>
          </p:cNvSpPr>
          <p:nvPr>
            <p:ph type="pic" sz="quarter" idx="18" hasCustomPrompt="1"/>
          </p:nvPr>
        </p:nvSpPr>
        <p:spPr bwMode="gray">
          <a:xfrm>
            <a:off x="4221337" y="4044227"/>
            <a:ext cx="3754800" cy="1944000"/>
          </a:xfrm>
          <a:solidFill>
            <a:schemeClr val="accent6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>
                <a:solidFill>
                  <a:schemeClr val="bg1"/>
                </a:solidFill>
              </a:defRPr>
            </a:lvl1pPr>
          </a:lstStyle>
          <a:p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Bild einfügen</a:t>
            </a:r>
          </a:p>
        </p:txBody>
      </p:sp>
      <p:sp>
        <p:nvSpPr>
          <p:cNvPr id="67" name="Textplatzhalter 3"/>
          <p:cNvSpPr>
            <a:spLocks noGrp="1"/>
          </p:cNvSpPr>
          <p:nvPr>
            <p:ph type="body" sz="quarter" idx="19" hasCustomPrompt="1"/>
          </p:nvPr>
        </p:nvSpPr>
        <p:spPr>
          <a:xfrm>
            <a:off x="395999" y="3501248"/>
            <a:ext cx="3754800" cy="324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/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9pPr>
          </a:lstStyle>
          <a:p>
            <a:pPr lvl="0"/>
            <a:r>
              <a:rPr lang="de-DE" noProof="0" dirty="0"/>
              <a:t>Bildunterschrift CorpoS 15 pt.</a:t>
            </a:r>
          </a:p>
        </p:txBody>
      </p:sp>
      <p:sp>
        <p:nvSpPr>
          <p:cNvPr id="68" name="Textplatzhalter 3"/>
          <p:cNvSpPr>
            <a:spLocks noGrp="1"/>
          </p:cNvSpPr>
          <p:nvPr>
            <p:ph type="body" sz="quarter" idx="20" hasCustomPrompt="1"/>
          </p:nvPr>
        </p:nvSpPr>
        <p:spPr>
          <a:xfrm>
            <a:off x="396001" y="6030980"/>
            <a:ext cx="3754800" cy="324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/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9pPr>
          </a:lstStyle>
          <a:p>
            <a:pPr lvl="0"/>
            <a:r>
              <a:rPr lang="de-DE" noProof="0" dirty="0"/>
              <a:t>Bildunterschrift CorpoS 15 pt.</a:t>
            </a:r>
          </a:p>
        </p:txBody>
      </p:sp>
      <p:sp>
        <p:nvSpPr>
          <p:cNvPr id="69" name="Textplatzhalter 3"/>
          <p:cNvSpPr>
            <a:spLocks noGrp="1"/>
          </p:cNvSpPr>
          <p:nvPr>
            <p:ph type="body" sz="quarter" idx="21" hasCustomPrompt="1"/>
          </p:nvPr>
        </p:nvSpPr>
        <p:spPr>
          <a:xfrm>
            <a:off x="4221337" y="3501248"/>
            <a:ext cx="3754800" cy="324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/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9pPr>
          </a:lstStyle>
          <a:p>
            <a:pPr lvl="0"/>
            <a:r>
              <a:rPr lang="de-DE" noProof="0" dirty="0"/>
              <a:t>Bildunterschrift CorpoS 15 pt.</a:t>
            </a:r>
          </a:p>
        </p:txBody>
      </p:sp>
      <p:sp>
        <p:nvSpPr>
          <p:cNvPr id="70" name="Textplatzhalter 3"/>
          <p:cNvSpPr>
            <a:spLocks noGrp="1"/>
          </p:cNvSpPr>
          <p:nvPr>
            <p:ph type="body" sz="quarter" idx="22" hasCustomPrompt="1"/>
          </p:nvPr>
        </p:nvSpPr>
        <p:spPr>
          <a:xfrm>
            <a:off x="8046676" y="3501248"/>
            <a:ext cx="3754800" cy="324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/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9pPr>
          </a:lstStyle>
          <a:p>
            <a:pPr lvl="0"/>
            <a:r>
              <a:rPr lang="de-DE" noProof="0" dirty="0"/>
              <a:t>Bildunterschrift CorpoS 15 pt.</a:t>
            </a:r>
          </a:p>
        </p:txBody>
      </p:sp>
      <p:sp>
        <p:nvSpPr>
          <p:cNvPr id="71" name="Textplatzhalter 3"/>
          <p:cNvSpPr>
            <a:spLocks noGrp="1"/>
          </p:cNvSpPr>
          <p:nvPr>
            <p:ph type="body" sz="quarter" idx="23" hasCustomPrompt="1"/>
          </p:nvPr>
        </p:nvSpPr>
        <p:spPr>
          <a:xfrm>
            <a:off x="4221338" y="6030980"/>
            <a:ext cx="3754800" cy="324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/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9pPr>
          </a:lstStyle>
          <a:p>
            <a:pPr lvl="0"/>
            <a:r>
              <a:rPr lang="de-DE" noProof="0" dirty="0"/>
              <a:t>Bildunterschrift CorpoS 15 pt.</a:t>
            </a:r>
          </a:p>
        </p:txBody>
      </p:sp>
      <p:sp>
        <p:nvSpPr>
          <p:cNvPr id="72" name="Textplatzhalter 3"/>
          <p:cNvSpPr>
            <a:spLocks noGrp="1"/>
          </p:cNvSpPr>
          <p:nvPr>
            <p:ph type="body" sz="quarter" idx="24" hasCustomPrompt="1"/>
          </p:nvPr>
        </p:nvSpPr>
        <p:spPr>
          <a:xfrm>
            <a:off x="8046676" y="6030980"/>
            <a:ext cx="3754800" cy="324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/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9pPr>
          </a:lstStyle>
          <a:p>
            <a:pPr lvl="0"/>
            <a:r>
              <a:rPr lang="de-DE" noProof="0" dirty="0"/>
              <a:t>Bildunterschrift CorpoS 15 pt.</a:t>
            </a:r>
          </a:p>
        </p:txBody>
      </p:sp>
      <p:sp>
        <p:nvSpPr>
          <p:cNvPr id="73" name="Textplatzhalter 3"/>
          <p:cNvSpPr>
            <a:spLocks noGrp="1"/>
          </p:cNvSpPr>
          <p:nvPr>
            <p:ph type="body" sz="quarter" idx="25" hasCustomPrompt="1"/>
          </p:nvPr>
        </p:nvSpPr>
        <p:spPr>
          <a:xfrm>
            <a:off x="6973200" y="0"/>
            <a:ext cx="936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                </a:t>
            </a:r>
          </a:p>
        </p:txBody>
      </p:sp>
      <p:sp>
        <p:nvSpPr>
          <p:cNvPr id="74" name="Textplatzhalter 3"/>
          <p:cNvSpPr>
            <a:spLocks noGrp="1"/>
          </p:cNvSpPr>
          <p:nvPr>
            <p:ph type="body" sz="quarter" idx="26" hasCustomPrompt="1"/>
          </p:nvPr>
        </p:nvSpPr>
        <p:spPr>
          <a:xfrm>
            <a:off x="7984800" y="0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                </a:t>
            </a:r>
          </a:p>
        </p:txBody>
      </p:sp>
      <p:sp>
        <p:nvSpPr>
          <p:cNvPr id="75" name="Textplatzhalter 3"/>
          <p:cNvSpPr>
            <a:spLocks noGrp="1"/>
          </p:cNvSpPr>
          <p:nvPr>
            <p:ph type="body" sz="quarter" idx="27" hasCustomPrompt="1"/>
          </p:nvPr>
        </p:nvSpPr>
        <p:spPr>
          <a:xfrm>
            <a:off x="9928800" y="0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                </a:t>
            </a:r>
          </a:p>
        </p:txBody>
      </p:sp>
      <p:sp>
        <p:nvSpPr>
          <p:cNvPr id="22" name="Textplatzhalter 7">
            <a:extLst>
              <a:ext uri="{FF2B5EF4-FFF2-40B4-BE49-F238E27FC236}">
                <a16:creationId xmlns:a16="http://schemas.microsoft.com/office/drawing/2014/main" id="{C27DE328-7389-A546-A0F8-348F5B57480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95287" y="151202"/>
            <a:ext cx="5508000" cy="220274"/>
          </a:xfrm>
        </p:spPr>
        <p:txBody>
          <a:bodyPr lIns="0"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100">
                <a:latin typeface="MB Corpo A Text Cond" panose="02020506070000000003" pitchFamily="18" charset="0"/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9pPr>
          </a:lstStyle>
          <a:p>
            <a:pPr lvl="0"/>
            <a:r>
              <a:rPr lang="de-DE" noProof="0" dirty="0"/>
              <a:t>Optionale Kapitelüberschrift</a:t>
            </a:r>
          </a:p>
        </p:txBody>
      </p:sp>
    </p:spTree>
    <p:extLst>
      <p:ext uri="{BB962C8B-B14F-4D97-AF65-F5344CB8AC3E}">
        <p14:creationId xmlns:p14="http://schemas.microsoft.com/office/powerpoint/2010/main" val="68493342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Bilder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el 1"/>
          <p:cNvSpPr>
            <a:spLocks noGrp="1"/>
          </p:cNvSpPr>
          <p:nvPr>
            <p:ph type="title" hasCustomPrompt="1"/>
          </p:nvPr>
        </p:nvSpPr>
        <p:spPr>
          <a:xfrm>
            <a:off x="395289" y="368300"/>
            <a:ext cx="11406187" cy="1008360"/>
          </a:xfrm>
        </p:spPr>
        <p:txBody>
          <a:bodyPr/>
          <a:lstStyle/>
          <a:p>
            <a:r>
              <a:rPr lang="de-DE" noProof="0" dirty="0"/>
              <a:t>HEADLINE ZWEIZEILIG IN CORPOS (ÜBERSCHRIFTEN) 30 PT. </a:t>
            </a:r>
            <a:br>
              <a:rPr lang="de-DE" noProof="0" dirty="0"/>
            </a:br>
            <a:r>
              <a:rPr lang="de-DE" noProof="0" dirty="0"/>
              <a:t>LOREM IPSUM DOLOR SIT AMET.</a:t>
            </a:r>
          </a:p>
        </p:txBody>
      </p:sp>
      <p:sp>
        <p:nvSpPr>
          <p:cNvPr id="32" name="Fußzeilenplatzhalter 4"/>
          <p:cNvSpPr>
            <a:spLocks noGrp="1"/>
          </p:cNvSpPr>
          <p:nvPr>
            <p:ph type="ftr" sz="quarter" idx="15"/>
          </p:nvPr>
        </p:nvSpPr>
        <p:spPr>
          <a:xfrm>
            <a:off x="3578400" y="6552000"/>
            <a:ext cx="7848000" cy="306000"/>
          </a:xfrm>
        </p:spPr>
        <p:txBody>
          <a:bodyPr/>
          <a:lstStyle/>
          <a:p>
            <a:r>
              <a:rPr lang="de-DE" noProof="0" dirty="0"/>
              <a:t>Titel der Präsentation in CorpoS (Textkörper) 10pt | Abteilung | Datum</a:t>
            </a:r>
          </a:p>
        </p:txBody>
      </p:sp>
      <p:sp>
        <p:nvSpPr>
          <p:cNvPr id="33" name="Foliennummernplatzhalter 5"/>
          <p:cNvSpPr>
            <a:spLocks noGrp="1"/>
          </p:cNvSpPr>
          <p:nvPr>
            <p:ph type="sldNum" sz="quarter" idx="16"/>
          </p:nvPr>
        </p:nvSpPr>
        <p:spPr>
          <a:xfrm>
            <a:off x="11800801" y="6552000"/>
            <a:ext cx="323999" cy="306000"/>
          </a:xfrm>
        </p:spPr>
        <p:txBody>
          <a:bodyPr/>
          <a:lstStyle/>
          <a:p>
            <a:fld id="{AD1D1349-391B-44DC-865F-5996B3E40F26}" type="slidenum">
              <a:rPr lang="de-DE" noProof="0" smtClean="0"/>
              <a:pPr/>
              <a:t>‹Nr.›</a:t>
            </a:fld>
            <a:endParaRPr lang="de-DE" noProof="0" dirty="0"/>
          </a:p>
        </p:txBody>
      </p:sp>
      <p:sp>
        <p:nvSpPr>
          <p:cNvPr id="34" name="Bildplatzhalter 8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96000" y="1512000"/>
            <a:ext cx="3754800" cy="3754800"/>
          </a:xfrm>
          <a:solidFill>
            <a:schemeClr val="accent6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>
                <a:solidFill>
                  <a:schemeClr val="bg1"/>
                </a:solidFill>
              </a:defRPr>
            </a:lvl1pPr>
          </a:lstStyle>
          <a:p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Bild einfügen</a:t>
            </a:r>
          </a:p>
        </p:txBody>
      </p:sp>
      <p:sp>
        <p:nvSpPr>
          <p:cNvPr id="35" name="Bildplatzhalter 8"/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8046676" y="1512000"/>
            <a:ext cx="3754800" cy="3754800"/>
          </a:xfrm>
          <a:solidFill>
            <a:schemeClr val="accent6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>
                <a:solidFill>
                  <a:schemeClr val="bg1"/>
                </a:solidFill>
              </a:defRPr>
            </a:lvl1pPr>
          </a:lstStyle>
          <a:p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Bild einfügen</a:t>
            </a:r>
          </a:p>
        </p:txBody>
      </p:sp>
      <p:sp>
        <p:nvSpPr>
          <p:cNvPr id="36" name="Bildplatzhalter 8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4221337" y="1512000"/>
            <a:ext cx="3754800" cy="3754800"/>
          </a:xfrm>
          <a:solidFill>
            <a:schemeClr val="accent6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>
                <a:solidFill>
                  <a:schemeClr val="bg1"/>
                </a:solidFill>
              </a:defRPr>
            </a:lvl1pPr>
          </a:lstStyle>
          <a:p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Bild einfügen</a:t>
            </a:r>
          </a:p>
        </p:txBody>
      </p:sp>
      <p:sp>
        <p:nvSpPr>
          <p:cNvPr id="37" name="Textplatzhalter 3"/>
          <p:cNvSpPr>
            <a:spLocks noGrp="1"/>
          </p:cNvSpPr>
          <p:nvPr>
            <p:ph type="body" sz="quarter" idx="19" hasCustomPrompt="1"/>
          </p:nvPr>
        </p:nvSpPr>
        <p:spPr>
          <a:xfrm>
            <a:off x="395999" y="5313600"/>
            <a:ext cx="3754800" cy="324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/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9pPr>
          </a:lstStyle>
          <a:p>
            <a:pPr lvl="0"/>
            <a:r>
              <a:rPr lang="de-DE" noProof="0" dirty="0"/>
              <a:t>Bildunterschrift CorpoS 15 pt.</a:t>
            </a:r>
          </a:p>
        </p:txBody>
      </p:sp>
      <p:sp>
        <p:nvSpPr>
          <p:cNvPr id="38" name="Textplatzhalter 3"/>
          <p:cNvSpPr>
            <a:spLocks noGrp="1"/>
          </p:cNvSpPr>
          <p:nvPr>
            <p:ph type="body" sz="quarter" idx="21" hasCustomPrompt="1"/>
          </p:nvPr>
        </p:nvSpPr>
        <p:spPr>
          <a:xfrm>
            <a:off x="4221337" y="5313600"/>
            <a:ext cx="3754800" cy="324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/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9pPr>
          </a:lstStyle>
          <a:p>
            <a:pPr lvl="0"/>
            <a:r>
              <a:rPr lang="de-DE" noProof="0" dirty="0"/>
              <a:t>Bildunterschrift CorpoS 15 pt.</a:t>
            </a:r>
          </a:p>
        </p:txBody>
      </p:sp>
      <p:sp>
        <p:nvSpPr>
          <p:cNvPr id="39" name="Textplatzhalter 3"/>
          <p:cNvSpPr>
            <a:spLocks noGrp="1"/>
          </p:cNvSpPr>
          <p:nvPr>
            <p:ph type="body" sz="quarter" idx="22" hasCustomPrompt="1"/>
          </p:nvPr>
        </p:nvSpPr>
        <p:spPr>
          <a:xfrm>
            <a:off x="8046676" y="5313600"/>
            <a:ext cx="3754800" cy="324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/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9pPr>
          </a:lstStyle>
          <a:p>
            <a:pPr lvl="0"/>
            <a:r>
              <a:rPr lang="de-DE" noProof="0" dirty="0"/>
              <a:t>Bildunterschrift CorpoS 15 pt.</a:t>
            </a:r>
          </a:p>
        </p:txBody>
      </p:sp>
      <p:sp>
        <p:nvSpPr>
          <p:cNvPr id="40" name="Textplatzhalter 3"/>
          <p:cNvSpPr>
            <a:spLocks noGrp="1"/>
          </p:cNvSpPr>
          <p:nvPr>
            <p:ph type="body" sz="quarter" idx="25" hasCustomPrompt="1"/>
          </p:nvPr>
        </p:nvSpPr>
        <p:spPr>
          <a:xfrm>
            <a:off x="6973200" y="0"/>
            <a:ext cx="936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                </a:t>
            </a:r>
          </a:p>
        </p:txBody>
      </p:sp>
      <p:sp>
        <p:nvSpPr>
          <p:cNvPr id="41" name="Textplatzhalter 3"/>
          <p:cNvSpPr>
            <a:spLocks noGrp="1"/>
          </p:cNvSpPr>
          <p:nvPr>
            <p:ph type="body" sz="quarter" idx="26" hasCustomPrompt="1"/>
          </p:nvPr>
        </p:nvSpPr>
        <p:spPr>
          <a:xfrm>
            <a:off x="7984800" y="0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                </a:t>
            </a:r>
          </a:p>
        </p:txBody>
      </p:sp>
      <p:sp>
        <p:nvSpPr>
          <p:cNvPr id="42" name="Textplatzhalter 3"/>
          <p:cNvSpPr>
            <a:spLocks noGrp="1"/>
          </p:cNvSpPr>
          <p:nvPr>
            <p:ph type="body" sz="quarter" idx="27" hasCustomPrompt="1"/>
          </p:nvPr>
        </p:nvSpPr>
        <p:spPr>
          <a:xfrm>
            <a:off x="9928800" y="0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                </a:t>
            </a:r>
          </a:p>
        </p:txBody>
      </p:sp>
      <p:sp>
        <p:nvSpPr>
          <p:cNvPr id="16" name="Textplatzhalter 7">
            <a:extLst>
              <a:ext uri="{FF2B5EF4-FFF2-40B4-BE49-F238E27FC236}">
                <a16:creationId xmlns:a16="http://schemas.microsoft.com/office/drawing/2014/main" id="{F88CAB2D-80B3-7946-A5EA-4607C87F994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95287" y="151202"/>
            <a:ext cx="5508000" cy="220274"/>
          </a:xfrm>
        </p:spPr>
        <p:txBody>
          <a:bodyPr lIns="0"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100">
                <a:latin typeface="MB Corpo A Text Cond" panose="02020506070000000003" pitchFamily="18" charset="0"/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9pPr>
          </a:lstStyle>
          <a:p>
            <a:pPr lvl="0"/>
            <a:r>
              <a:rPr lang="de-DE" noProof="0" dirty="0"/>
              <a:t>Optionale Kapitelüberschrift</a:t>
            </a:r>
          </a:p>
        </p:txBody>
      </p:sp>
    </p:spTree>
    <p:extLst>
      <p:ext uri="{BB962C8B-B14F-4D97-AF65-F5344CB8AC3E}">
        <p14:creationId xmlns:p14="http://schemas.microsoft.com/office/powerpoint/2010/main" val="59456045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Bilder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el 1"/>
          <p:cNvSpPr>
            <a:spLocks noGrp="1"/>
          </p:cNvSpPr>
          <p:nvPr>
            <p:ph type="title" hasCustomPrompt="1"/>
          </p:nvPr>
        </p:nvSpPr>
        <p:spPr>
          <a:xfrm>
            <a:off x="395289" y="368300"/>
            <a:ext cx="11406187" cy="1008360"/>
          </a:xfrm>
        </p:spPr>
        <p:txBody>
          <a:bodyPr/>
          <a:lstStyle/>
          <a:p>
            <a:r>
              <a:rPr lang="de-DE" noProof="0" dirty="0"/>
              <a:t>HEADLINE ZWEIZEILIG IN CORPOS (ÜBERSCHRIFTEN) 30 PT. </a:t>
            </a:r>
            <a:br>
              <a:rPr lang="de-DE" noProof="0" dirty="0"/>
            </a:br>
            <a:r>
              <a:rPr lang="de-DE" noProof="0" dirty="0"/>
              <a:t>LOREM IPSUM DOLOR SIT AMET.</a:t>
            </a:r>
          </a:p>
        </p:txBody>
      </p:sp>
      <p:sp>
        <p:nvSpPr>
          <p:cNvPr id="32" name="Fußzeilenplatzhalter 4"/>
          <p:cNvSpPr>
            <a:spLocks noGrp="1"/>
          </p:cNvSpPr>
          <p:nvPr>
            <p:ph type="ftr" sz="quarter" idx="15"/>
          </p:nvPr>
        </p:nvSpPr>
        <p:spPr>
          <a:xfrm>
            <a:off x="3578400" y="6552000"/>
            <a:ext cx="7848000" cy="306000"/>
          </a:xfrm>
        </p:spPr>
        <p:txBody>
          <a:bodyPr/>
          <a:lstStyle/>
          <a:p>
            <a:r>
              <a:rPr lang="de-DE" noProof="0" dirty="0"/>
              <a:t>Titel der Präsentation in CorpoS (Textkörper) 10pt | Abteilung | Datum</a:t>
            </a:r>
          </a:p>
        </p:txBody>
      </p:sp>
      <p:sp>
        <p:nvSpPr>
          <p:cNvPr id="33" name="Foliennummernplatzhalter 5"/>
          <p:cNvSpPr>
            <a:spLocks noGrp="1"/>
          </p:cNvSpPr>
          <p:nvPr>
            <p:ph type="sldNum" sz="quarter" idx="16"/>
          </p:nvPr>
        </p:nvSpPr>
        <p:spPr>
          <a:xfrm>
            <a:off x="11800801" y="6552000"/>
            <a:ext cx="323999" cy="306000"/>
          </a:xfrm>
        </p:spPr>
        <p:txBody>
          <a:bodyPr/>
          <a:lstStyle/>
          <a:p>
            <a:fld id="{AD1D1349-391B-44DC-865F-5996B3E40F26}" type="slidenum">
              <a:rPr lang="de-DE" noProof="0" smtClean="0"/>
              <a:pPr/>
              <a:t>‹Nr.›</a:t>
            </a:fld>
            <a:endParaRPr lang="de-DE" noProof="0" dirty="0"/>
          </a:p>
        </p:txBody>
      </p:sp>
      <p:sp>
        <p:nvSpPr>
          <p:cNvPr id="34" name="Bildplatzhalter 8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96001" y="1512000"/>
            <a:ext cx="5666399" cy="1944000"/>
          </a:xfrm>
          <a:solidFill>
            <a:schemeClr val="accent6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>
                <a:solidFill>
                  <a:schemeClr val="bg1"/>
                </a:solidFill>
              </a:defRPr>
            </a:lvl1pPr>
          </a:lstStyle>
          <a:p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Bild einfügen</a:t>
            </a:r>
          </a:p>
        </p:txBody>
      </p:sp>
      <p:sp>
        <p:nvSpPr>
          <p:cNvPr id="35" name="Bildplatzhalter 8"/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396001" y="4044227"/>
            <a:ext cx="5666399" cy="1944000"/>
          </a:xfrm>
          <a:solidFill>
            <a:schemeClr val="accent6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>
                <a:solidFill>
                  <a:schemeClr val="bg1"/>
                </a:solidFill>
              </a:defRPr>
            </a:lvl1pPr>
          </a:lstStyle>
          <a:p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Bild einfügen</a:t>
            </a:r>
          </a:p>
        </p:txBody>
      </p:sp>
      <p:sp>
        <p:nvSpPr>
          <p:cNvPr id="36" name="Textplatzhalter 3"/>
          <p:cNvSpPr>
            <a:spLocks noGrp="1"/>
          </p:cNvSpPr>
          <p:nvPr>
            <p:ph type="body" sz="quarter" idx="19" hasCustomPrompt="1"/>
          </p:nvPr>
        </p:nvSpPr>
        <p:spPr>
          <a:xfrm>
            <a:off x="396001" y="3501248"/>
            <a:ext cx="5666399" cy="324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/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9pPr>
          </a:lstStyle>
          <a:p>
            <a:pPr lvl="0"/>
            <a:r>
              <a:rPr lang="de-DE" noProof="0" dirty="0"/>
              <a:t>Bildunterschrift CorpoS 15 pt.</a:t>
            </a:r>
          </a:p>
        </p:txBody>
      </p:sp>
      <p:sp>
        <p:nvSpPr>
          <p:cNvPr id="37" name="Textplatzhalter 3"/>
          <p:cNvSpPr>
            <a:spLocks noGrp="1"/>
          </p:cNvSpPr>
          <p:nvPr>
            <p:ph type="body" sz="quarter" idx="20" hasCustomPrompt="1"/>
          </p:nvPr>
        </p:nvSpPr>
        <p:spPr>
          <a:xfrm>
            <a:off x="396002" y="6030980"/>
            <a:ext cx="5666399" cy="324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/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9pPr>
          </a:lstStyle>
          <a:p>
            <a:pPr lvl="0"/>
            <a:r>
              <a:rPr lang="de-DE" noProof="0" dirty="0"/>
              <a:t>Bildunterschrift CorpoS 15 pt.</a:t>
            </a:r>
          </a:p>
        </p:txBody>
      </p:sp>
      <p:sp>
        <p:nvSpPr>
          <p:cNvPr id="38" name="Bildplatzhalter 8"/>
          <p:cNvSpPr>
            <a:spLocks noGrp="1"/>
          </p:cNvSpPr>
          <p:nvPr>
            <p:ph type="pic" sz="quarter" idx="25" hasCustomPrompt="1"/>
          </p:nvPr>
        </p:nvSpPr>
        <p:spPr bwMode="gray">
          <a:xfrm>
            <a:off x="6135076" y="1511300"/>
            <a:ext cx="5666399" cy="1944000"/>
          </a:xfrm>
          <a:solidFill>
            <a:schemeClr val="accent6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>
                <a:solidFill>
                  <a:schemeClr val="bg1"/>
                </a:solidFill>
              </a:defRPr>
            </a:lvl1pPr>
          </a:lstStyle>
          <a:p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Bild einfügen</a:t>
            </a:r>
          </a:p>
        </p:txBody>
      </p:sp>
      <p:sp>
        <p:nvSpPr>
          <p:cNvPr id="39" name="Bildplatzhalter 8"/>
          <p:cNvSpPr>
            <a:spLocks noGrp="1"/>
          </p:cNvSpPr>
          <p:nvPr>
            <p:ph type="pic" sz="quarter" idx="26" hasCustomPrompt="1"/>
          </p:nvPr>
        </p:nvSpPr>
        <p:spPr bwMode="gray">
          <a:xfrm>
            <a:off x="6135076" y="4043527"/>
            <a:ext cx="5666399" cy="1944000"/>
          </a:xfrm>
          <a:solidFill>
            <a:schemeClr val="accent6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>
                <a:solidFill>
                  <a:schemeClr val="bg1"/>
                </a:solidFill>
              </a:defRPr>
            </a:lvl1pPr>
          </a:lstStyle>
          <a:p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Bild einfügen</a:t>
            </a:r>
          </a:p>
        </p:txBody>
      </p:sp>
      <p:sp>
        <p:nvSpPr>
          <p:cNvPr id="40" name="Textplatzhalter 3"/>
          <p:cNvSpPr>
            <a:spLocks noGrp="1"/>
          </p:cNvSpPr>
          <p:nvPr>
            <p:ph type="body" sz="quarter" idx="27" hasCustomPrompt="1"/>
          </p:nvPr>
        </p:nvSpPr>
        <p:spPr>
          <a:xfrm>
            <a:off x="6135076" y="3500548"/>
            <a:ext cx="5666399" cy="324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/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9pPr>
          </a:lstStyle>
          <a:p>
            <a:pPr lvl="0"/>
            <a:r>
              <a:rPr lang="de-DE" noProof="0" dirty="0"/>
              <a:t>Bildunterschrift CorpoS 15 pt.</a:t>
            </a:r>
          </a:p>
        </p:txBody>
      </p:sp>
      <p:sp>
        <p:nvSpPr>
          <p:cNvPr id="41" name="Textplatzhalter 3"/>
          <p:cNvSpPr>
            <a:spLocks noGrp="1"/>
          </p:cNvSpPr>
          <p:nvPr>
            <p:ph type="body" sz="quarter" idx="28" hasCustomPrompt="1"/>
          </p:nvPr>
        </p:nvSpPr>
        <p:spPr>
          <a:xfrm>
            <a:off x="6135076" y="6030280"/>
            <a:ext cx="5666399" cy="324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/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9pPr>
          </a:lstStyle>
          <a:p>
            <a:pPr lvl="0"/>
            <a:r>
              <a:rPr lang="de-DE" noProof="0" dirty="0"/>
              <a:t>Bildunterschrift CorpoS 15 pt.</a:t>
            </a:r>
          </a:p>
        </p:txBody>
      </p:sp>
      <p:sp>
        <p:nvSpPr>
          <p:cNvPr id="42" name="Textplatzhalter 3"/>
          <p:cNvSpPr>
            <a:spLocks noGrp="1"/>
          </p:cNvSpPr>
          <p:nvPr>
            <p:ph type="body" sz="quarter" idx="17" hasCustomPrompt="1"/>
          </p:nvPr>
        </p:nvSpPr>
        <p:spPr>
          <a:xfrm>
            <a:off x="6973200" y="0"/>
            <a:ext cx="936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                </a:t>
            </a:r>
          </a:p>
        </p:txBody>
      </p:sp>
      <p:sp>
        <p:nvSpPr>
          <p:cNvPr id="43" name="Textplatzhalter 3"/>
          <p:cNvSpPr>
            <a:spLocks noGrp="1"/>
          </p:cNvSpPr>
          <p:nvPr>
            <p:ph type="body" sz="quarter" idx="18" hasCustomPrompt="1"/>
          </p:nvPr>
        </p:nvSpPr>
        <p:spPr>
          <a:xfrm>
            <a:off x="7984800" y="0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                </a:t>
            </a:r>
          </a:p>
        </p:txBody>
      </p:sp>
      <p:sp>
        <p:nvSpPr>
          <p:cNvPr id="44" name="Textplatzhalter 3"/>
          <p:cNvSpPr>
            <a:spLocks noGrp="1"/>
          </p:cNvSpPr>
          <p:nvPr>
            <p:ph type="body" sz="quarter" idx="29" hasCustomPrompt="1"/>
          </p:nvPr>
        </p:nvSpPr>
        <p:spPr>
          <a:xfrm>
            <a:off x="9928800" y="0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                </a:t>
            </a:r>
          </a:p>
        </p:txBody>
      </p:sp>
      <p:sp>
        <p:nvSpPr>
          <p:cNvPr id="18" name="Textplatzhalter 7">
            <a:extLst>
              <a:ext uri="{FF2B5EF4-FFF2-40B4-BE49-F238E27FC236}">
                <a16:creationId xmlns:a16="http://schemas.microsoft.com/office/drawing/2014/main" id="{9A9DAD98-FD90-9C45-82AB-DEA8135FFE0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95287" y="151202"/>
            <a:ext cx="5508000" cy="220274"/>
          </a:xfrm>
        </p:spPr>
        <p:txBody>
          <a:bodyPr lIns="0"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100">
                <a:latin typeface="MB Corpo A Text Cond" panose="02020506070000000003" pitchFamily="18" charset="0"/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9pPr>
          </a:lstStyle>
          <a:p>
            <a:pPr lvl="0"/>
            <a:r>
              <a:rPr lang="de-DE" noProof="0" dirty="0"/>
              <a:t>Optionale Kapitelüberschrift</a:t>
            </a:r>
          </a:p>
        </p:txBody>
      </p:sp>
    </p:spTree>
    <p:extLst>
      <p:ext uri="{BB962C8B-B14F-4D97-AF65-F5344CB8AC3E}">
        <p14:creationId xmlns:p14="http://schemas.microsoft.com/office/powerpoint/2010/main" val="30184989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83135863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95" imgH="394" progId="TCLayout.ActiveDocument.1">
                  <p:embed/>
                </p:oleObj>
              </mc:Choice>
              <mc:Fallback>
                <p:oleObj name="think-cell Folie" r:id="rId3" imgW="395" imgH="394" progId="TCLayout.ActiveDocument.1">
                  <p:embed/>
                  <p:pic>
                    <p:nvPicPr>
                      <p:cNvPr id="3" name="Objek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Grafik 7"/>
          <p:cNvPicPr>
            <a:picLocks noChangeAspect="1"/>
          </p:cNvPicPr>
          <p:nvPr userDrawn="1"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6769" b="25129"/>
          <a:stretch/>
        </p:blipFill>
        <p:spPr>
          <a:xfrm>
            <a:off x="1662" y="-99393"/>
            <a:ext cx="12215018" cy="4896545"/>
          </a:xfrm>
          <a:prstGeom prst="rect">
            <a:avLst/>
          </a:prstGeom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BF6B3D5F-A265-5E4B-A487-1CE0A70EFB0E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7" name="Textplatzhalter 3"/>
          <p:cNvSpPr>
            <a:spLocks noGrp="1"/>
          </p:cNvSpPr>
          <p:nvPr>
            <p:ph type="body" sz="quarter" idx="17" hasCustomPrompt="1"/>
          </p:nvPr>
        </p:nvSpPr>
        <p:spPr>
          <a:xfrm>
            <a:off x="6973200" y="0"/>
            <a:ext cx="936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                </a:t>
            </a:r>
          </a:p>
        </p:txBody>
      </p:sp>
      <p:sp>
        <p:nvSpPr>
          <p:cNvPr id="18" name="Textplatzhalter 3"/>
          <p:cNvSpPr>
            <a:spLocks noGrp="1"/>
          </p:cNvSpPr>
          <p:nvPr>
            <p:ph type="body" sz="quarter" idx="18" hasCustomPrompt="1"/>
          </p:nvPr>
        </p:nvSpPr>
        <p:spPr>
          <a:xfrm>
            <a:off x="7984800" y="0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                </a:t>
            </a:r>
          </a:p>
        </p:txBody>
      </p:sp>
      <p:sp>
        <p:nvSpPr>
          <p:cNvPr id="19" name="Textplatzhalter 3"/>
          <p:cNvSpPr>
            <a:spLocks noGrp="1"/>
          </p:cNvSpPr>
          <p:nvPr>
            <p:ph type="body" sz="quarter" idx="19" hasCustomPrompt="1"/>
          </p:nvPr>
        </p:nvSpPr>
        <p:spPr>
          <a:xfrm>
            <a:off x="9928800" y="0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                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-2079807" y="-473687"/>
            <a:ext cx="13875807" cy="7805374"/>
            <a:chOff x="-2088000" y="-468001"/>
            <a:chExt cx="13875807" cy="7805374"/>
          </a:xfrm>
        </p:grpSpPr>
        <p:sp>
          <p:nvSpPr>
            <p:cNvPr id="11" name="Folie Wechsel/Zurücksetzen/Textebenen"/>
            <p:cNvSpPr txBox="1"/>
            <p:nvPr userDrawn="1"/>
          </p:nvSpPr>
          <p:spPr>
            <a:xfrm rot="10800000" flipH="1" flipV="1">
              <a:off x="-2088000" y="1547999"/>
              <a:ext cx="1980000" cy="198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noProof="0" dirty="0">
                  <a:solidFill>
                    <a:schemeClr val="accent5"/>
                  </a:solidFill>
                  <a:latin typeface="+mn-lt"/>
                </a:rPr>
                <a:t>Folie in Ursprungsform </a:t>
              </a:r>
            </a:p>
            <a:p>
              <a:pPr indent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noProof="0" dirty="0">
                  <a:solidFill>
                    <a:schemeClr val="accent5"/>
                  </a:solidFill>
                  <a:latin typeface="+mn-lt"/>
                </a:rPr>
                <a:t>bringen über Menu:</a:t>
              </a:r>
            </a:p>
            <a:p>
              <a:pPr indent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noProof="0" dirty="0">
                  <a:solidFill>
                    <a:schemeClr val="accent5"/>
                  </a:solidFill>
                  <a:latin typeface="+mn-lt"/>
                </a:rPr>
                <a:t>Start // Folien // Zurücksetzen</a:t>
              </a:r>
            </a:p>
            <a:p>
              <a:pPr indent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endParaRPr lang="de-DE" sz="1000" b="0" baseline="0" noProof="0" dirty="0">
                <a:solidFill>
                  <a:schemeClr val="accent5"/>
                </a:solidFill>
                <a:latin typeface="+mn-lt"/>
              </a:endParaRPr>
            </a:p>
            <a:p>
              <a:pPr indent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noProof="0" dirty="0">
                  <a:solidFill>
                    <a:schemeClr val="accent5"/>
                  </a:solidFill>
                  <a:latin typeface="+mn-lt"/>
                </a:rPr>
                <a:t>Wechsel des Folienlayouts </a:t>
              </a:r>
              <a:br>
                <a:rPr lang="de-DE" sz="1000" b="0" baseline="0" noProof="0" dirty="0">
                  <a:solidFill>
                    <a:schemeClr val="accent5"/>
                  </a:solidFill>
                  <a:latin typeface="+mn-lt"/>
                </a:rPr>
              </a:br>
              <a:r>
                <a:rPr lang="de-DE" sz="1000" b="0" baseline="0" noProof="0" dirty="0">
                  <a:solidFill>
                    <a:schemeClr val="accent5"/>
                  </a:solidFill>
                  <a:latin typeface="+mn-lt"/>
                </a:rPr>
                <a:t>im Menü über:</a:t>
              </a:r>
            </a:p>
            <a:p>
              <a:pPr marL="0" marR="0" lvl="0" indent="0" algn="r" defTabSz="91427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noProof="0" dirty="0">
                  <a:solidFill>
                    <a:schemeClr val="accent5"/>
                  </a:solidFill>
                  <a:latin typeface="+mn-lt"/>
                </a:rPr>
                <a:t>Start // Folien // Layout</a:t>
              </a:r>
            </a:p>
            <a:p>
              <a:pPr marL="0" marR="0" lvl="0" indent="0" algn="r" defTabSz="91427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de-DE" sz="1000" b="0" baseline="0" noProof="0" dirty="0">
                <a:solidFill>
                  <a:schemeClr val="accent5"/>
                </a:solidFill>
                <a:latin typeface="+mn-lt"/>
              </a:endParaRPr>
            </a:p>
            <a:p>
              <a:pPr marL="0" marR="0" lvl="0" indent="0" algn="r" defTabSz="91427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noProof="0" dirty="0">
                  <a:solidFill>
                    <a:schemeClr val="accent5"/>
                  </a:solidFill>
                  <a:latin typeface="+mn-lt"/>
                </a:rPr>
                <a:t>Wechsel der Textebene</a:t>
              </a:r>
            </a:p>
            <a:p>
              <a:pPr marL="0" marR="0" lvl="0" indent="0" algn="r" defTabSz="91427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noProof="0" dirty="0">
                  <a:solidFill>
                    <a:schemeClr val="accent5"/>
                  </a:solidFill>
                  <a:latin typeface="+mn-lt"/>
                </a:rPr>
                <a:t>im Menü über: </a:t>
              </a:r>
              <a:br>
                <a:rPr lang="de-DE" sz="1000" b="0" baseline="0" noProof="0" dirty="0">
                  <a:solidFill>
                    <a:schemeClr val="accent5"/>
                  </a:solidFill>
                  <a:latin typeface="+mn-lt"/>
                </a:rPr>
              </a:br>
              <a:r>
                <a:rPr lang="de-DE" sz="1000" b="0" baseline="0" noProof="0" dirty="0">
                  <a:solidFill>
                    <a:schemeClr val="accent5"/>
                  </a:solidFill>
                  <a:latin typeface="+mn-lt"/>
                </a:rPr>
                <a:t>Start // Absatz // Listenebene erhöhen/verringern</a:t>
              </a:r>
            </a:p>
          </p:txBody>
        </p:sp>
        <p:pic>
          <p:nvPicPr>
            <p:cNvPr id="20" name="Listenebene erhöhen"/>
            <p:cNvPicPr>
              <a:picLocks noChangeAspect="1" noChangeArrowheads="1"/>
            </p:cNvPicPr>
            <p:nvPr userDrawn="1"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745200" y="3563999"/>
              <a:ext cx="635538" cy="324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" name="Listenebene verringern"/>
            <p:cNvPicPr>
              <a:picLocks noChangeAspect="1" noChangeArrowheads="1"/>
            </p:cNvPicPr>
            <p:nvPr userDrawn="1"/>
          </p:nvPicPr>
          <p:blipFill>
            <a:blip r:embed="rId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745200" y="4031999"/>
              <a:ext cx="635538" cy="324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2" name="Text // Listenebene erhöhen"/>
            <p:cNvSpPr txBox="1"/>
            <p:nvPr userDrawn="1"/>
          </p:nvSpPr>
          <p:spPr>
            <a:xfrm>
              <a:off x="-1548000" y="3563999"/>
              <a:ext cx="720000" cy="32400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r" defTabSz="91427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noProof="0" dirty="0">
                  <a:solidFill>
                    <a:schemeClr val="accent5"/>
                  </a:solidFill>
                  <a:latin typeface="+mn-lt"/>
                </a:rPr>
                <a:t>Listenebene</a:t>
              </a:r>
            </a:p>
            <a:p>
              <a:pPr marL="0" marR="0" lvl="0" indent="0" algn="r" defTabSz="91427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noProof="0" dirty="0">
                  <a:solidFill>
                    <a:schemeClr val="accent5"/>
                  </a:solidFill>
                  <a:latin typeface="+mn-lt"/>
                </a:rPr>
                <a:t>erhöhen</a:t>
              </a:r>
            </a:p>
          </p:txBody>
        </p:sp>
        <p:sp>
          <p:nvSpPr>
            <p:cNvPr id="23" name="Text // Listenebene verringern"/>
            <p:cNvSpPr txBox="1"/>
            <p:nvPr userDrawn="1"/>
          </p:nvSpPr>
          <p:spPr>
            <a:xfrm>
              <a:off x="-1548000" y="4031999"/>
              <a:ext cx="720000" cy="32400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r" defTabSz="91427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noProof="0" dirty="0">
                  <a:solidFill>
                    <a:schemeClr val="accent5"/>
                  </a:solidFill>
                  <a:latin typeface="+mn-lt"/>
                </a:rPr>
                <a:t>Listenebene</a:t>
              </a:r>
            </a:p>
            <a:p>
              <a:pPr marL="0" marR="0" lvl="0" indent="0" algn="r" defTabSz="91427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noProof="0" dirty="0">
                  <a:solidFill>
                    <a:schemeClr val="accent5"/>
                  </a:solidFill>
                  <a:latin typeface="+mn-lt"/>
                </a:rPr>
                <a:t>verringern</a:t>
              </a:r>
            </a:p>
          </p:txBody>
        </p:sp>
        <p:sp>
          <p:nvSpPr>
            <p:cNvPr id="25" name="Hilfslinien"/>
            <p:cNvSpPr txBox="1"/>
            <p:nvPr userDrawn="1"/>
          </p:nvSpPr>
          <p:spPr>
            <a:xfrm rot="10800000" flipH="1" flipV="1">
              <a:off x="432775" y="-468001"/>
              <a:ext cx="5090336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0429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5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Menu: Ansicht // Anzeigen // Haken bei Führungslinien setzen</a:t>
              </a:r>
            </a:p>
          </p:txBody>
        </p:sp>
        <p:sp>
          <p:nvSpPr>
            <p:cNvPr id="26" name="Hilfslinien"/>
            <p:cNvSpPr txBox="1"/>
            <p:nvPr userDrawn="1"/>
          </p:nvSpPr>
          <p:spPr>
            <a:xfrm rot="10800000" flipH="1" flipV="1">
              <a:off x="7107287" y="-468000"/>
              <a:ext cx="468052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0429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5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Reservierte Bereiche für Stempel oder Icons</a:t>
              </a:r>
            </a:p>
          </p:txBody>
        </p:sp>
        <p:sp>
          <p:nvSpPr>
            <p:cNvPr id="27" name="Fußzeile"/>
            <p:cNvSpPr txBox="1"/>
            <p:nvPr userDrawn="1"/>
          </p:nvSpPr>
          <p:spPr>
            <a:xfrm rot="10800000" flipH="1" flipV="1">
              <a:off x="432775" y="6977373"/>
              <a:ext cx="10993626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10429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noProof="0" dirty="0">
                  <a:solidFill>
                    <a:schemeClr val="accent5"/>
                  </a:solidFill>
                  <a:latin typeface="+mn-lt"/>
                </a:rPr>
                <a:t>Fußzeile pro Folie oder für alle/mehrere anpassen über Menü: Einfügen // Text // Kopf- und Fußzeile</a:t>
              </a:r>
            </a:p>
          </p:txBody>
        </p:sp>
      </p:grpSp>
      <p:sp>
        <p:nvSpPr>
          <p:cNvPr id="5" name="Textfeld 4">
            <a:extLst>
              <a:ext uri="{FF2B5EF4-FFF2-40B4-BE49-F238E27FC236}">
                <a16:creationId xmlns:a16="http://schemas.microsoft.com/office/drawing/2014/main" id="{8034603F-0D67-8745-A610-0AF3892CF0DB}"/>
              </a:ext>
            </a:extLst>
          </p:cNvPr>
          <p:cNvSpPr txBox="1"/>
          <p:nvPr userDrawn="1"/>
        </p:nvSpPr>
        <p:spPr bwMode="auto">
          <a:xfrm>
            <a:off x="13484087" y="2855843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08000"/>
              </a:lnSpc>
              <a:spcAft>
                <a:spcPts val="1008"/>
              </a:spcAft>
            </a:pPr>
            <a:endParaRPr lang="de-DE" sz="2000" dirty="0" err="1">
              <a:solidFill>
                <a:schemeClr val="tx1"/>
              </a:solidFill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75262672-DFD8-984F-9318-3DDAE5ED1864}"/>
              </a:ext>
            </a:extLst>
          </p:cNvPr>
          <p:cNvSpPr txBox="1"/>
          <p:nvPr userDrawn="1"/>
        </p:nvSpPr>
        <p:spPr bwMode="auto">
          <a:xfrm>
            <a:off x="14623774" y="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08000"/>
              </a:lnSpc>
              <a:spcAft>
                <a:spcPts val="1008"/>
              </a:spcAft>
            </a:pPr>
            <a:endParaRPr lang="de-DE" sz="2000" dirty="0" err="1">
              <a:solidFill>
                <a:schemeClr val="tx1"/>
              </a:solidFill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98D7A87D-6062-5A42-9A73-98ED5EA51E9A}"/>
              </a:ext>
            </a:extLst>
          </p:cNvPr>
          <p:cNvSpPr txBox="1"/>
          <p:nvPr userDrawn="1"/>
        </p:nvSpPr>
        <p:spPr bwMode="auto">
          <a:xfrm>
            <a:off x="14729791" y="2498035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08000"/>
              </a:lnSpc>
              <a:spcAft>
                <a:spcPts val="1008"/>
              </a:spcAft>
            </a:pPr>
            <a:endParaRPr lang="de-DE" sz="2000" dirty="0" err="1">
              <a:solidFill>
                <a:schemeClr val="tx1"/>
              </a:solidFill>
            </a:endParaRPr>
          </a:p>
        </p:txBody>
      </p:sp>
      <p:pic>
        <p:nvPicPr>
          <p:cNvPr id="24" name="Grafik 23">
            <a:extLst>
              <a:ext uri="{FF2B5EF4-FFF2-40B4-BE49-F238E27FC236}">
                <a16:creationId xmlns:a16="http://schemas.microsoft.com/office/drawing/2014/main" id="{5D9D6791-5D68-144E-B324-D3A7E5451453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4680" y="-17859"/>
            <a:ext cx="12192000" cy="6858000"/>
          </a:xfrm>
          <a:prstGeom prst="rect">
            <a:avLst/>
          </a:prstGeom>
        </p:spPr>
      </p:pic>
      <p:sp>
        <p:nvSpPr>
          <p:cNvPr id="29" name="Titel 6">
            <a:extLst>
              <a:ext uri="{FF2B5EF4-FFF2-40B4-BE49-F238E27FC236}">
                <a16:creationId xmlns:a16="http://schemas.microsoft.com/office/drawing/2014/main" id="{1F98D68B-7839-844B-9C35-425FBF5F753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5288" y="759017"/>
            <a:ext cx="8928000" cy="437735"/>
          </a:xfrm>
        </p:spPr>
        <p:txBody>
          <a:bodyPr vert="horz" anchor="ctr"/>
          <a:lstStyle>
            <a:lvl1pPr marL="538163" indent="0">
              <a:tabLst/>
              <a:defRPr sz="4000" b="0" i="0">
                <a:solidFill>
                  <a:schemeClr val="bg1"/>
                </a:solidFill>
                <a:latin typeface="MB Corpo S Title" panose="020B0504070000000003" pitchFamily="34" charset="0"/>
              </a:defRPr>
            </a:lvl1pPr>
          </a:lstStyle>
          <a:p>
            <a:r>
              <a:rPr lang="de-DE" dirty="0"/>
              <a:t>PRÄSENTATIONSTITEL 40 PT</a:t>
            </a:r>
          </a:p>
        </p:txBody>
      </p:sp>
      <p:sp>
        <p:nvSpPr>
          <p:cNvPr id="30" name="Inhaltsplatzhalter 13">
            <a:extLst>
              <a:ext uri="{FF2B5EF4-FFF2-40B4-BE49-F238E27FC236}">
                <a16:creationId xmlns:a16="http://schemas.microsoft.com/office/drawing/2014/main" id="{FDFDE31D-8BAF-334E-AD49-5BA99866E894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395288" y="1268413"/>
            <a:ext cx="5340350" cy="431800"/>
          </a:xfrm>
        </p:spPr>
        <p:txBody>
          <a:bodyPr anchor="ctr"/>
          <a:lstStyle>
            <a:lvl1pPr>
              <a:defRPr sz="4000" b="1">
                <a:solidFill>
                  <a:schemeClr val="bg1"/>
                </a:solidFill>
                <a:latin typeface="MB Corpo S Title" panose="020B0504070000000003" pitchFamily="34" charset="0"/>
              </a:defRPr>
            </a:lvl1pPr>
          </a:lstStyle>
          <a:p>
            <a:pPr lvl="0"/>
            <a:r>
              <a:rPr lang="de-DE" dirty="0"/>
              <a:t>ÜBER ZWEI ZEILEN.</a:t>
            </a:r>
          </a:p>
        </p:txBody>
      </p:sp>
      <p:sp>
        <p:nvSpPr>
          <p:cNvPr id="15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96000" y="4932000"/>
            <a:ext cx="8928000" cy="756000"/>
          </a:xfrm>
        </p:spPr>
        <p:txBody>
          <a:bodyPr lIns="18000"/>
          <a:lstStyle>
            <a:lvl1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700">
                <a:solidFill>
                  <a:schemeClr val="bg1"/>
                </a:solidFill>
                <a:latin typeface="MB Corpo A Title" panose="02020506080000000003" pitchFamily="18" charset="0"/>
              </a:defRPr>
            </a:lvl1pPr>
            <a:lvl2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>
                <a:solidFill>
                  <a:schemeClr val="tx1"/>
                </a:solidFill>
                <a:latin typeface="+mn-lt"/>
              </a:defRPr>
            </a:lvl2pPr>
            <a:lvl3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>
                <a:solidFill>
                  <a:schemeClr val="tx1"/>
                </a:solidFill>
                <a:latin typeface="+mn-lt"/>
              </a:defRPr>
            </a:lvl3pPr>
            <a:lvl4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>
                <a:solidFill>
                  <a:schemeClr val="tx1"/>
                </a:solidFill>
                <a:latin typeface="+mn-lt"/>
              </a:defRPr>
            </a:lvl4pPr>
            <a:lvl5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>
                <a:solidFill>
                  <a:schemeClr val="tx1"/>
                </a:solidFill>
                <a:latin typeface="+mn-lt"/>
              </a:defRPr>
            </a:lvl5pPr>
            <a:lvl6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>
                <a:solidFill>
                  <a:schemeClr val="tx1"/>
                </a:solidFill>
                <a:latin typeface="+mn-lt"/>
              </a:defRPr>
            </a:lvl6pPr>
            <a:lvl7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>
                <a:solidFill>
                  <a:schemeClr val="tx1"/>
                </a:solidFill>
                <a:latin typeface="+mn-lt"/>
              </a:defRPr>
            </a:lvl7pPr>
            <a:lvl8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>
                <a:solidFill>
                  <a:schemeClr val="tx1"/>
                </a:solidFill>
                <a:latin typeface="+mn-lt"/>
              </a:defRPr>
            </a:lvl8pPr>
            <a:lvl9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de-DE" noProof="0" dirty="0"/>
              <a:t>Zusatztext zur Präsentation 17 </a:t>
            </a:r>
            <a:r>
              <a:rPr lang="de-DE" noProof="0" dirty="0" err="1"/>
              <a:t>pt</a:t>
            </a:r>
            <a:r>
              <a:rPr lang="de-DE" noProof="0" dirty="0"/>
              <a:t> </a:t>
            </a:r>
            <a:br>
              <a:rPr lang="de-DE" noProof="0" dirty="0"/>
            </a:br>
            <a:r>
              <a:rPr lang="de-DE" noProof="0" dirty="0"/>
              <a:t>Referent, Abteilung, Ort, Datum</a:t>
            </a:r>
          </a:p>
          <a:p>
            <a:pPr lvl="0"/>
            <a:r>
              <a:rPr lang="de-DE" noProof="0" dirty="0"/>
              <a:t>Mercedes-AMG GmbH</a:t>
            </a:r>
          </a:p>
        </p:txBody>
      </p:sp>
    </p:spTree>
    <p:extLst>
      <p:ext uri="{BB962C8B-B14F-4D97-AF65-F5344CB8AC3E}">
        <p14:creationId xmlns:p14="http://schemas.microsoft.com/office/powerpoint/2010/main" val="106160662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 Bilder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el 1"/>
          <p:cNvSpPr>
            <a:spLocks noGrp="1"/>
          </p:cNvSpPr>
          <p:nvPr>
            <p:ph type="title" hasCustomPrompt="1"/>
          </p:nvPr>
        </p:nvSpPr>
        <p:spPr>
          <a:xfrm>
            <a:off x="395289" y="368300"/>
            <a:ext cx="11406187" cy="1008360"/>
          </a:xfrm>
        </p:spPr>
        <p:txBody>
          <a:bodyPr/>
          <a:lstStyle/>
          <a:p>
            <a:r>
              <a:rPr lang="de-DE" noProof="0" dirty="0"/>
              <a:t>HEADLINE ZWEIZEILIG IN CORPOS (ÜBERSCHRIFTEN) 30 PT. </a:t>
            </a:r>
            <a:br>
              <a:rPr lang="de-DE" noProof="0" dirty="0"/>
            </a:br>
            <a:r>
              <a:rPr lang="de-DE" noProof="0" dirty="0"/>
              <a:t>LOREM IPSUM DOLOR SIT AMET.</a:t>
            </a:r>
          </a:p>
        </p:txBody>
      </p:sp>
      <p:sp>
        <p:nvSpPr>
          <p:cNvPr id="40" name="Fußzeilenplatzhalter 4"/>
          <p:cNvSpPr>
            <a:spLocks noGrp="1"/>
          </p:cNvSpPr>
          <p:nvPr>
            <p:ph type="ftr" sz="quarter" idx="15"/>
          </p:nvPr>
        </p:nvSpPr>
        <p:spPr>
          <a:xfrm>
            <a:off x="3578400" y="6552000"/>
            <a:ext cx="7848000" cy="306000"/>
          </a:xfrm>
        </p:spPr>
        <p:txBody>
          <a:bodyPr/>
          <a:lstStyle/>
          <a:p>
            <a:r>
              <a:rPr lang="de-DE" noProof="0" dirty="0"/>
              <a:t>Titel der Präsentation in CorpoS (Textkörper) 10pt | Abteilung | Datum</a:t>
            </a:r>
          </a:p>
        </p:txBody>
      </p:sp>
      <p:sp>
        <p:nvSpPr>
          <p:cNvPr id="41" name="Foliennummernplatzhalter 5"/>
          <p:cNvSpPr>
            <a:spLocks noGrp="1"/>
          </p:cNvSpPr>
          <p:nvPr>
            <p:ph type="sldNum" sz="quarter" idx="16"/>
          </p:nvPr>
        </p:nvSpPr>
        <p:spPr>
          <a:xfrm>
            <a:off x="11800801" y="6552000"/>
            <a:ext cx="323999" cy="306000"/>
          </a:xfrm>
        </p:spPr>
        <p:txBody>
          <a:bodyPr/>
          <a:lstStyle/>
          <a:p>
            <a:fld id="{AD1D1349-391B-44DC-865F-5996B3E40F26}" type="slidenum">
              <a:rPr lang="de-DE" noProof="0" smtClean="0"/>
              <a:pPr/>
              <a:t>‹Nr.›</a:t>
            </a:fld>
            <a:endParaRPr lang="de-DE" noProof="0" dirty="0"/>
          </a:p>
        </p:txBody>
      </p:sp>
      <p:sp>
        <p:nvSpPr>
          <p:cNvPr id="42" name="Bildplatzhalter 8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96000" y="1512000"/>
            <a:ext cx="2797200" cy="1944000"/>
          </a:xfrm>
          <a:solidFill>
            <a:schemeClr val="accent6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>
                <a:solidFill>
                  <a:schemeClr val="bg1"/>
                </a:solidFill>
              </a:defRPr>
            </a:lvl1pPr>
          </a:lstStyle>
          <a:p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Bild einfügen</a:t>
            </a:r>
          </a:p>
        </p:txBody>
      </p:sp>
      <p:sp>
        <p:nvSpPr>
          <p:cNvPr id="43" name="Bildplatzhalter 8"/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396000" y="4044227"/>
            <a:ext cx="2797200" cy="1944000"/>
          </a:xfrm>
          <a:solidFill>
            <a:schemeClr val="accent6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>
                <a:solidFill>
                  <a:schemeClr val="bg1"/>
                </a:solidFill>
              </a:defRPr>
            </a:lvl1pPr>
          </a:lstStyle>
          <a:p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Bild einfügen</a:t>
            </a:r>
          </a:p>
        </p:txBody>
      </p:sp>
      <p:sp>
        <p:nvSpPr>
          <p:cNvPr id="44" name="Textplatzhalter 3"/>
          <p:cNvSpPr>
            <a:spLocks noGrp="1"/>
          </p:cNvSpPr>
          <p:nvPr>
            <p:ph type="body" sz="quarter" idx="19" hasCustomPrompt="1"/>
          </p:nvPr>
        </p:nvSpPr>
        <p:spPr>
          <a:xfrm>
            <a:off x="396000" y="3501248"/>
            <a:ext cx="2797200" cy="324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/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9pPr>
          </a:lstStyle>
          <a:p>
            <a:pPr lvl="0"/>
            <a:r>
              <a:rPr lang="de-DE" noProof="0" dirty="0"/>
              <a:t>Bildunterschrift CorpoS 15 pt.</a:t>
            </a:r>
          </a:p>
        </p:txBody>
      </p:sp>
      <p:sp>
        <p:nvSpPr>
          <p:cNvPr id="45" name="Textplatzhalter 3"/>
          <p:cNvSpPr>
            <a:spLocks noGrp="1"/>
          </p:cNvSpPr>
          <p:nvPr>
            <p:ph type="body" sz="quarter" idx="20" hasCustomPrompt="1"/>
          </p:nvPr>
        </p:nvSpPr>
        <p:spPr>
          <a:xfrm>
            <a:off x="396001" y="6030980"/>
            <a:ext cx="2797200" cy="324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/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9pPr>
          </a:lstStyle>
          <a:p>
            <a:pPr lvl="0"/>
            <a:r>
              <a:rPr lang="de-DE" noProof="0" dirty="0"/>
              <a:t>Bildunterschrift CorpoS 15 pt.</a:t>
            </a:r>
          </a:p>
        </p:txBody>
      </p:sp>
      <p:sp>
        <p:nvSpPr>
          <p:cNvPr id="46" name="Bildplatzhalter 8"/>
          <p:cNvSpPr>
            <a:spLocks noGrp="1"/>
          </p:cNvSpPr>
          <p:nvPr>
            <p:ph type="pic" sz="quarter" idx="25" hasCustomPrompt="1"/>
          </p:nvPr>
        </p:nvSpPr>
        <p:spPr bwMode="gray">
          <a:xfrm>
            <a:off x="6134849" y="1511300"/>
            <a:ext cx="2797200" cy="1944000"/>
          </a:xfrm>
          <a:solidFill>
            <a:schemeClr val="accent6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>
                <a:solidFill>
                  <a:schemeClr val="bg1"/>
                </a:solidFill>
              </a:defRPr>
            </a:lvl1pPr>
          </a:lstStyle>
          <a:p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Bild einfügen</a:t>
            </a:r>
          </a:p>
        </p:txBody>
      </p:sp>
      <p:sp>
        <p:nvSpPr>
          <p:cNvPr id="47" name="Bildplatzhalter 8"/>
          <p:cNvSpPr>
            <a:spLocks noGrp="1"/>
          </p:cNvSpPr>
          <p:nvPr>
            <p:ph type="pic" sz="quarter" idx="26" hasCustomPrompt="1"/>
          </p:nvPr>
        </p:nvSpPr>
        <p:spPr bwMode="gray">
          <a:xfrm>
            <a:off x="6134849" y="4043527"/>
            <a:ext cx="2797200" cy="1944000"/>
          </a:xfrm>
          <a:solidFill>
            <a:schemeClr val="accent6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>
                <a:solidFill>
                  <a:schemeClr val="bg1"/>
                </a:solidFill>
              </a:defRPr>
            </a:lvl1pPr>
          </a:lstStyle>
          <a:p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Bild einfügen</a:t>
            </a:r>
          </a:p>
        </p:txBody>
      </p:sp>
      <p:sp>
        <p:nvSpPr>
          <p:cNvPr id="48" name="Textplatzhalter 3"/>
          <p:cNvSpPr>
            <a:spLocks noGrp="1"/>
          </p:cNvSpPr>
          <p:nvPr>
            <p:ph type="body" sz="quarter" idx="27" hasCustomPrompt="1"/>
          </p:nvPr>
        </p:nvSpPr>
        <p:spPr>
          <a:xfrm>
            <a:off x="6134849" y="3500548"/>
            <a:ext cx="2797200" cy="324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/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9pPr>
          </a:lstStyle>
          <a:p>
            <a:pPr lvl="0"/>
            <a:r>
              <a:rPr lang="de-DE" noProof="0" dirty="0"/>
              <a:t>Bildunterschrift CorpoS 15 pt.</a:t>
            </a:r>
          </a:p>
        </p:txBody>
      </p:sp>
      <p:sp>
        <p:nvSpPr>
          <p:cNvPr id="49" name="Textplatzhalter 3"/>
          <p:cNvSpPr>
            <a:spLocks noGrp="1"/>
          </p:cNvSpPr>
          <p:nvPr>
            <p:ph type="body" sz="quarter" idx="28" hasCustomPrompt="1"/>
          </p:nvPr>
        </p:nvSpPr>
        <p:spPr>
          <a:xfrm>
            <a:off x="6134851" y="6030280"/>
            <a:ext cx="2797200" cy="324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/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9pPr>
          </a:lstStyle>
          <a:p>
            <a:pPr lvl="0"/>
            <a:r>
              <a:rPr lang="de-DE" noProof="0" dirty="0"/>
              <a:t>Bildunterschrift CorpoS 15 pt.</a:t>
            </a:r>
          </a:p>
        </p:txBody>
      </p:sp>
      <p:sp>
        <p:nvSpPr>
          <p:cNvPr id="50" name="Bildplatzhalter 8"/>
          <p:cNvSpPr>
            <a:spLocks noGrp="1"/>
          </p:cNvSpPr>
          <p:nvPr>
            <p:ph type="pic" sz="quarter" idx="29" hasCustomPrompt="1"/>
          </p:nvPr>
        </p:nvSpPr>
        <p:spPr bwMode="gray">
          <a:xfrm>
            <a:off x="3265425" y="1511300"/>
            <a:ext cx="2797200" cy="1944000"/>
          </a:xfrm>
          <a:solidFill>
            <a:schemeClr val="accent6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>
                <a:solidFill>
                  <a:schemeClr val="bg1"/>
                </a:solidFill>
              </a:defRPr>
            </a:lvl1pPr>
          </a:lstStyle>
          <a:p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Bild einfügen</a:t>
            </a:r>
          </a:p>
        </p:txBody>
      </p:sp>
      <p:sp>
        <p:nvSpPr>
          <p:cNvPr id="51" name="Bildplatzhalter 8"/>
          <p:cNvSpPr>
            <a:spLocks noGrp="1"/>
          </p:cNvSpPr>
          <p:nvPr>
            <p:ph type="pic" sz="quarter" idx="30" hasCustomPrompt="1"/>
          </p:nvPr>
        </p:nvSpPr>
        <p:spPr bwMode="gray">
          <a:xfrm>
            <a:off x="3265425" y="4043527"/>
            <a:ext cx="2797200" cy="1944000"/>
          </a:xfrm>
          <a:solidFill>
            <a:schemeClr val="accent6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>
                <a:solidFill>
                  <a:schemeClr val="bg1"/>
                </a:solidFill>
              </a:defRPr>
            </a:lvl1pPr>
          </a:lstStyle>
          <a:p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Bild einfügen</a:t>
            </a:r>
          </a:p>
        </p:txBody>
      </p:sp>
      <p:sp>
        <p:nvSpPr>
          <p:cNvPr id="52" name="Textplatzhalter 3"/>
          <p:cNvSpPr>
            <a:spLocks noGrp="1"/>
          </p:cNvSpPr>
          <p:nvPr>
            <p:ph type="body" sz="quarter" idx="31" hasCustomPrompt="1"/>
          </p:nvPr>
        </p:nvSpPr>
        <p:spPr>
          <a:xfrm>
            <a:off x="3265425" y="3500548"/>
            <a:ext cx="2797200" cy="324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/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9pPr>
          </a:lstStyle>
          <a:p>
            <a:pPr lvl="0"/>
            <a:r>
              <a:rPr lang="de-DE" noProof="0" dirty="0"/>
              <a:t>Bildunterschrift CorpoS 15 pt.</a:t>
            </a:r>
          </a:p>
        </p:txBody>
      </p:sp>
      <p:sp>
        <p:nvSpPr>
          <p:cNvPr id="53" name="Textplatzhalter 3"/>
          <p:cNvSpPr>
            <a:spLocks noGrp="1"/>
          </p:cNvSpPr>
          <p:nvPr>
            <p:ph type="body" sz="quarter" idx="32" hasCustomPrompt="1"/>
          </p:nvPr>
        </p:nvSpPr>
        <p:spPr>
          <a:xfrm>
            <a:off x="3265426" y="6030280"/>
            <a:ext cx="2797200" cy="324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/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9pPr>
          </a:lstStyle>
          <a:p>
            <a:pPr lvl="0"/>
            <a:r>
              <a:rPr lang="de-DE" noProof="0" dirty="0"/>
              <a:t>Bildunterschrift CorpoS 15 pt.</a:t>
            </a:r>
          </a:p>
        </p:txBody>
      </p:sp>
      <p:sp>
        <p:nvSpPr>
          <p:cNvPr id="54" name="Bildplatzhalter 8"/>
          <p:cNvSpPr>
            <a:spLocks noGrp="1"/>
          </p:cNvSpPr>
          <p:nvPr>
            <p:ph type="pic" sz="quarter" idx="33" hasCustomPrompt="1"/>
          </p:nvPr>
        </p:nvSpPr>
        <p:spPr bwMode="gray">
          <a:xfrm>
            <a:off x="9004275" y="1511300"/>
            <a:ext cx="2797200" cy="1944000"/>
          </a:xfrm>
          <a:solidFill>
            <a:schemeClr val="accent6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>
                <a:solidFill>
                  <a:schemeClr val="bg1"/>
                </a:solidFill>
              </a:defRPr>
            </a:lvl1pPr>
          </a:lstStyle>
          <a:p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Bild einfügen</a:t>
            </a:r>
          </a:p>
        </p:txBody>
      </p:sp>
      <p:sp>
        <p:nvSpPr>
          <p:cNvPr id="55" name="Bildplatzhalter 8"/>
          <p:cNvSpPr>
            <a:spLocks noGrp="1"/>
          </p:cNvSpPr>
          <p:nvPr>
            <p:ph type="pic" sz="quarter" idx="34" hasCustomPrompt="1"/>
          </p:nvPr>
        </p:nvSpPr>
        <p:spPr bwMode="gray">
          <a:xfrm>
            <a:off x="9004275" y="4043527"/>
            <a:ext cx="2797200" cy="1944000"/>
          </a:xfrm>
          <a:solidFill>
            <a:schemeClr val="accent6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>
                <a:solidFill>
                  <a:schemeClr val="bg1"/>
                </a:solidFill>
              </a:defRPr>
            </a:lvl1pPr>
          </a:lstStyle>
          <a:p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Bild einfügen</a:t>
            </a:r>
          </a:p>
        </p:txBody>
      </p:sp>
      <p:sp>
        <p:nvSpPr>
          <p:cNvPr id="56" name="Textplatzhalter 3"/>
          <p:cNvSpPr>
            <a:spLocks noGrp="1"/>
          </p:cNvSpPr>
          <p:nvPr>
            <p:ph type="body" sz="quarter" idx="35" hasCustomPrompt="1"/>
          </p:nvPr>
        </p:nvSpPr>
        <p:spPr>
          <a:xfrm>
            <a:off x="9004275" y="3500548"/>
            <a:ext cx="2797200" cy="324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/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9pPr>
          </a:lstStyle>
          <a:p>
            <a:pPr lvl="0"/>
            <a:r>
              <a:rPr lang="de-DE" noProof="0" dirty="0"/>
              <a:t>Bildunterschrift CorpoS 15 pt.</a:t>
            </a:r>
          </a:p>
        </p:txBody>
      </p:sp>
      <p:sp>
        <p:nvSpPr>
          <p:cNvPr id="57" name="Textplatzhalter 3"/>
          <p:cNvSpPr>
            <a:spLocks noGrp="1"/>
          </p:cNvSpPr>
          <p:nvPr>
            <p:ph type="body" sz="quarter" idx="36" hasCustomPrompt="1"/>
          </p:nvPr>
        </p:nvSpPr>
        <p:spPr>
          <a:xfrm>
            <a:off x="9004275" y="6030280"/>
            <a:ext cx="2797200" cy="324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/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9pPr>
          </a:lstStyle>
          <a:p>
            <a:pPr lvl="0"/>
            <a:r>
              <a:rPr lang="de-DE" noProof="0" dirty="0"/>
              <a:t>Bildunterschrift CorpoS 15 pt.</a:t>
            </a:r>
          </a:p>
        </p:txBody>
      </p:sp>
      <p:sp>
        <p:nvSpPr>
          <p:cNvPr id="58" name="Textplatzhalter 3"/>
          <p:cNvSpPr>
            <a:spLocks noGrp="1"/>
          </p:cNvSpPr>
          <p:nvPr>
            <p:ph type="body" sz="quarter" idx="17" hasCustomPrompt="1"/>
          </p:nvPr>
        </p:nvSpPr>
        <p:spPr>
          <a:xfrm>
            <a:off x="6973200" y="0"/>
            <a:ext cx="936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                </a:t>
            </a:r>
          </a:p>
        </p:txBody>
      </p:sp>
      <p:sp>
        <p:nvSpPr>
          <p:cNvPr id="59" name="Textplatzhalter 3"/>
          <p:cNvSpPr>
            <a:spLocks noGrp="1"/>
          </p:cNvSpPr>
          <p:nvPr>
            <p:ph type="body" sz="quarter" idx="18" hasCustomPrompt="1"/>
          </p:nvPr>
        </p:nvSpPr>
        <p:spPr>
          <a:xfrm>
            <a:off x="7984800" y="0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                </a:t>
            </a:r>
          </a:p>
        </p:txBody>
      </p:sp>
      <p:sp>
        <p:nvSpPr>
          <p:cNvPr id="60" name="Textplatzhalter 3"/>
          <p:cNvSpPr>
            <a:spLocks noGrp="1"/>
          </p:cNvSpPr>
          <p:nvPr>
            <p:ph type="body" sz="quarter" idx="37" hasCustomPrompt="1"/>
          </p:nvPr>
        </p:nvSpPr>
        <p:spPr>
          <a:xfrm>
            <a:off x="9928800" y="0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                </a:t>
            </a:r>
          </a:p>
        </p:txBody>
      </p:sp>
      <p:sp>
        <p:nvSpPr>
          <p:cNvPr id="26" name="Textplatzhalter 7">
            <a:extLst>
              <a:ext uri="{FF2B5EF4-FFF2-40B4-BE49-F238E27FC236}">
                <a16:creationId xmlns:a16="http://schemas.microsoft.com/office/drawing/2014/main" id="{3321DE89-970A-7A49-8CA8-E65F8778C5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95287" y="151202"/>
            <a:ext cx="5508000" cy="220274"/>
          </a:xfrm>
        </p:spPr>
        <p:txBody>
          <a:bodyPr lIns="0"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100">
                <a:latin typeface="MB Corpo A Text Cond" panose="02020506070000000003" pitchFamily="18" charset="0"/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9pPr>
          </a:lstStyle>
          <a:p>
            <a:pPr lvl="0"/>
            <a:r>
              <a:rPr lang="de-DE" noProof="0" dirty="0"/>
              <a:t>Optionale Kapitelüberschrift</a:t>
            </a:r>
          </a:p>
        </p:txBody>
      </p:sp>
    </p:spTree>
    <p:extLst>
      <p:ext uri="{BB962C8B-B14F-4D97-AF65-F5344CB8AC3E}">
        <p14:creationId xmlns:p14="http://schemas.microsoft.com/office/powerpoint/2010/main" val="358086276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ictures mit Textanmerkung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Komplett" hidden="1"/>
          <p:cNvSpPr/>
          <p:nvPr userDrawn="1"/>
        </p:nvSpPr>
        <p:spPr>
          <a:xfrm>
            <a:off x="395880" y="1511767"/>
            <a:ext cx="11399452" cy="3895508"/>
          </a:xfrm>
          <a:prstGeom prst="rect">
            <a:avLst/>
          </a:prstGeom>
          <a:solidFill>
            <a:schemeClr val="accent1"/>
          </a:solidFill>
          <a:ln w="0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l">
              <a:lnSpc>
                <a:spcPct val="108000"/>
              </a:lnSpc>
              <a:spcAft>
                <a:spcPts val="1008"/>
              </a:spcAft>
            </a:pPr>
            <a:endParaRPr lang="de-DE" sz="2000" dirty="0"/>
          </a:p>
        </p:txBody>
      </p:sp>
      <p:grpSp>
        <p:nvGrpSpPr>
          <p:cNvPr id="64" name="Horizontal // fein" hidden="1"/>
          <p:cNvGrpSpPr/>
          <p:nvPr userDrawn="1"/>
        </p:nvGrpSpPr>
        <p:grpSpPr>
          <a:xfrm>
            <a:off x="395880" y="1511767"/>
            <a:ext cx="11399452" cy="3895508"/>
            <a:chOff x="396086" y="1511767"/>
            <a:chExt cx="11405389" cy="3895508"/>
          </a:xfrm>
        </p:grpSpPr>
        <p:sp>
          <p:nvSpPr>
            <p:cNvPr id="44" name="Links // Links"/>
            <p:cNvSpPr/>
            <p:nvPr userDrawn="1"/>
          </p:nvSpPr>
          <p:spPr>
            <a:xfrm>
              <a:off x="396086" y="1511767"/>
              <a:ext cx="885600" cy="3895508"/>
            </a:xfrm>
            <a:prstGeom prst="rect">
              <a:avLst/>
            </a:prstGeom>
            <a:solidFill>
              <a:schemeClr val="accent3"/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 dirty="0"/>
            </a:p>
          </p:txBody>
        </p:sp>
        <p:sp>
          <p:nvSpPr>
            <p:cNvPr id="45" name="Links // Rechts"/>
            <p:cNvSpPr/>
            <p:nvPr userDrawn="1"/>
          </p:nvSpPr>
          <p:spPr>
            <a:xfrm>
              <a:off x="2308774" y="1511767"/>
              <a:ext cx="885600" cy="3895508"/>
            </a:xfrm>
            <a:prstGeom prst="rect">
              <a:avLst/>
            </a:prstGeom>
            <a:solidFill>
              <a:schemeClr val="accent3"/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 dirty="0"/>
            </a:p>
          </p:txBody>
        </p:sp>
        <p:sp>
          <p:nvSpPr>
            <p:cNvPr id="46" name="Rechts // Links"/>
            <p:cNvSpPr/>
            <p:nvPr userDrawn="1"/>
          </p:nvSpPr>
          <p:spPr>
            <a:xfrm>
              <a:off x="8046838" y="1511767"/>
              <a:ext cx="885600" cy="3895508"/>
            </a:xfrm>
            <a:prstGeom prst="rect">
              <a:avLst/>
            </a:prstGeom>
            <a:solidFill>
              <a:schemeClr val="accent3"/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 dirty="0"/>
            </a:p>
          </p:txBody>
        </p:sp>
        <p:sp>
          <p:nvSpPr>
            <p:cNvPr id="47" name="Rechts // Rechts"/>
            <p:cNvSpPr/>
            <p:nvPr userDrawn="1"/>
          </p:nvSpPr>
          <p:spPr>
            <a:xfrm>
              <a:off x="9959526" y="1511767"/>
              <a:ext cx="885600" cy="3895508"/>
            </a:xfrm>
            <a:prstGeom prst="rect">
              <a:avLst/>
            </a:prstGeom>
            <a:solidFill>
              <a:schemeClr val="accent3"/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 dirty="0"/>
            </a:p>
          </p:txBody>
        </p:sp>
        <p:sp>
          <p:nvSpPr>
            <p:cNvPr id="48" name="Mitte // Links"/>
            <p:cNvSpPr/>
            <p:nvPr userDrawn="1"/>
          </p:nvSpPr>
          <p:spPr>
            <a:xfrm>
              <a:off x="4221462" y="1511767"/>
              <a:ext cx="885600" cy="3895508"/>
            </a:xfrm>
            <a:prstGeom prst="rect">
              <a:avLst/>
            </a:prstGeom>
            <a:solidFill>
              <a:schemeClr val="accent3"/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 dirty="0"/>
            </a:p>
          </p:txBody>
        </p:sp>
        <p:sp>
          <p:nvSpPr>
            <p:cNvPr id="49" name="Mitte // Rechts"/>
            <p:cNvSpPr/>
            <p:nvPr userDrawn="1"/>
          </p:nvSpPr>
          <p:spPr>
            <a:xfrm>
              <a:off x="6134150" y="1511767"/>
              <a:ext cx="885600" cy="3895508"/>
            </a:xfrm>
            <a:prstGeom prst="rect">
              <a:avLst/>
            </a:prstGeom>
            <a:solidFill>
              <a:schemeClr val="accent3"/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 dirty="0"/>
            </a:p>
          </p:txBody>
        </p:sp>
        <p:sp>
          <p:nvSpPr>
            <p:cNvPr id="50" name="Links // Links"/>
            <p:cNvSpPr/>
            <p:nvPr userDrawn="1"/>
          </p:nvSpPr>
          <p:spPr>
            <a:xfrm>
              <a:off x="1352430" y="1511767"/>
              <a:ext cx="885600" cy="3895508"/>
            </a:xfrm>
            <a:prstGeom prst="rect">
              <a:avLst/>
            </a:prstGeom>
            <a:solidFill>
              <a:schemeClr val="accent3"/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 dirty="0"/>
            </a:p>
          </p:txBody>
        </p:sp>
        <p:sp>
          <p:nvSpPr>
            <p:cNvPr id="51" name="Links // Rechts"/>
            <p:cNvSpPr/>
            <p:nvPr userDrawn="1"/>
          </p:nvSpPr>
          <p:spPr>
            <a:xfrm>
              <a:off x="3265118" y="1511767"/>
              <a:ext cx="885600" cy="3895508"/>
            </a:xfrm>
            <a:prstGeom prst="rect">
              <a:avLst/>
            </a:prstGeom>
            <a:solidFill>
              <a:schemeClr val="accent3"/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 dirty="0"/>
            </a:p>
          </p:txBody>
        </p:sp>
        <p:sp>
          <p:nvSpPr>
            <p:cNvPr id="52" name="Rechts // Links"/>
            <p:cNvSpPr/>
            <p:nvPr userDrawn="1"/>
          </p:nvSpPr>
          <p:spPr>
            <a:xfrm>
              <a:off x="9003182" y="1511767"/>
              <a:ext cx="885600" cy="3895508"/>
            </a:xfrm>
            <a:prstGeom prst="rect">
              <a:avLst/>
            </a:prstGeom>
            <a:solidFill>
              <a:schemeClr val="accent3"/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 dirty="0"/>
            </a:p>
          </p:txBody>
        </p:sp>
        <p:sp>
          <p:nvSpPr>
            <p:cNvPr id="53" name="Rechts // Rechts"/>
            <p:cNvSpPr/>
            <p:nvPr userDrawn="1"/>
          </p:nvSpPr>
          <p:spPr>
            <a:xfrm>
              <a:off x="10915875" y="1511767"/>
              <a:ext cx="885600" cy="3895508"/>
            </a:xfrm>
            <a:prstGeom prst="rect">
              <a:avLst/>
            </a:prstGeom>
            <a:solidFill>
              <a:schemeClr val="accent3"/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 dirty="0"/>
            </a:p>
          </p:txBody>
        </p:sp>
        <p:sp>
          <p:nvSpPr>
            <p:cNvPr id="54" name="Mitte // Links"/>
            <p:cNvSpPr/>
            <p:nvPr userDrawn="1"/>
          </p:nvSpPr>
          <p:spPr>
            <a:xfrm>
              <a:off x="5177806" y="1511767"/>
              <a:ext cx="885600" cy="3895508"/>
            </a:xfrm>
            <a:prstGeom prst="rect">
              <a:avLst/>
            </a:prstGeom>
            <a:solidFill>
              <a:schemeClr val="accent3"/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 dirty="0"/>
            </a:p>
          </p:txBody>
        </p:sp>
        <p:sp>
          <p:nvSpPr>
            <p:cNvPr id="55" name="Mitte // Rechts"/>
            <p:cNvSpPr/>
            <p:nvPr userDrawn="1"/>
          </p:nvSpPr>
          <p:spPr>
            <a:xfrm>
              <a:off x="7090494" y="1511767"/>
              <a:ext cx="885600" cy="3895508"/>
            </a:xfrm>
            <a:prstGeom prst="rect">
              <a:avLst/>
            </a:prstGeom>
            <a:solidFill>
              <a:schemeClr val="accent3"/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 dirty="0"/>
            </a:p>
          </p:txBody>
        </p:sp>
      </p:grpSp>
      <p:grpSp>
        <p:nvGrpSpPr>
          <p:cNvPr id="65" name="Abstand Horizontal // fein" hidden="1"/>
          <p:cNvGrpSpPr/>
          <p:nvPr userDrawn="1"/>
        </p:nvGrpSpPr>
        <p:grpSpPr>
          <a:xfrm>
            <a:off x="1280393" y="1511767"/>
            <a:ext cx="9630427" cy="3895508"/>
            <a:chOff x="1281058" y="1511767"/>
            <a:chExt cx="9635443" cy="3895508"/>
          </a:xfrm>
        </p:grpSpPr>
        <p:sp>
          <p:nvSpPr>
            <p:cNvPr id="58" name="Abstand Rechts // Mitte"/>
            <p:cNvSpPr/>
            <p:nvPr userDrawn="1"/>
          </p:nvSpPr>
          <p:spPr>
            <a:xfrm>
              <a:off x="8931814" y="1511767"/>
              <a:ext cx="72000" cy="389550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 dirty="0"/>
            </a:p>
          </p:txBody>
        </p:sp>
        <p:sp>
          <p:nvSpPr>
            <p:cNvPr id="59" name="Abstand Links // Mitte"/>
            <p:cNvSpPr/>
            <p:nvPr userDrawn="1"/>
          </p:nvSpPr>
          <p:spPr>
            <a:xfrm>
              <a:off x="1281058" y="1511767"/>
              <a:ext cx="72000" cy="389550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 dirty="0"/>
            </a:p>
          </p:txBody>
        </p:sp>
        <p:sp>
          <p:nvSpPr>
            <p:cNvPr id="60" name="Abstand Mitte // Mitte"/>
            <p:cNvSpPr/>
            <p:nvPr userDrawn="1"/>
          </p:nvSpPr>
          <p:spPr>
            <a:xfrm>
              <a:off x="5106436" y="1511767"/>
              <a:ext cx="72000" cy="389550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 dirty="0"/>
            </a:p>
          </p:txBody>
        </p:sp>
        <p:sp>
          <p:nvSpPr>
            <p:cNvPr id="61" name="Abstand Rechts // Mitte"/>
            <p:cNvSpPr/>
            <p:nvPr userDrawn="1"/>
          </p:nvSpPr>
          <p:spPr>
            <a:xfrm>
              <a:off x="10844501" y="1511767"/>
              <a:ext cx="72000" cy="389550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 dirty="0"/>
            </a:p>
          </p:txBody>
        </p:sp>
        <p:sp>
          <p:nvSpPr>
            <p:cNvPr id="62" name="Abstand Links // Mitte"/>
            <p:cNvSpPr/>
            <p:nvPr userDrawn="1"/>
          </p:nvSpPr>
          <p:spPr>
            <a:xfrm>
              <a:off x="3193747" y="1511767"/>
              <a:ext cx="72000" cy="389550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 dirty="0"/>
            </a:p>
          </p:txBody>
        </p:sp>
        <p:sp>
          <p:nvSpPr>
            <p:cNvPr id="63" name="Abstand Mitte // Mitte"/>
            <p:cNvSpPr/>
            <p:nvPr userDrawn="1"/>
          </p:nvSpPr>
          <p:spPr>
            <a:xfrm>
              <a:off x="7019125" y="1511767"/>
              <a:ext cx="72000" cy="389550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 dirty="0"/>
            </a:p>
          </p:txBody>
        </p:sp>
      </p:grpSp>
      <p:grpSp>
        <p:nvGrpSpPr>
          <p:cNvPr id="56" name="Horizontal // grob" hidden="1"/>
          <p:cNvGrpSpPr/>
          <p:nvPr userDrawn="1"/>
        </p:nvGrpSpPr>
        <p:grpSpPr>
          <a:xfrm>
            <a:off x="395880" y="1511300"/>
            <a:ext cx="11399452" cy="3895976"/>
            <a:chOff x="396086" y="1511300"/>
            <a:chExt cx="11405389" cy="3895976"/>
          </a:xfrm>
        </p:grpSpPr>
        <p:sp>
          <p:nvSpPr>
            <p:cNvPr id="25" name="Links // Links"/>
            <p:cNvSpPr/>
            <p:nvPr userDrawn="1"/>
          </p:nvSpPr>
          <p:spPr>
            <a:xfrm>
              <a:off x="396086" y="1511300"/>
              <a:ext cx="1839600" cy="3895508"/>
            </a:xfrm>
            <a:prstGeom prst="rect">
              <a:avLst/>
            </a:prstGeom>
            <a:solidFill>
              <a:schemeClr val="accent3"/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 dirty="0"/>
            </a:p>
          </p:txBody>
        </p:sp>
        <p:sp>
          <p:nvSpPr>
            <p:cNvPr id="26" name="Links // Rechts"/>
            <p:cNvSpPr/>
            <p:nvPr userDrawn="1"/>
          </p:nvSpPr>
          <p:spPr>
            <a:xfrm>
              <a:off x="2309244" y="1511300"/>
              <a:ext cx="1839600" cy="3895508"/>
            </a:xfrm>
            <a:prstGeom prst="rect">
              <a:avLst/>
            </a:prstGeom>
            <a:solidFill>
              <a:schemeClr val="accent3"/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 dirty="0"/>
            </a:p>
          </p:txBody>
        </p:sp>
        <p:sp>
          <p:nvSpPr>
            <p:cNvPr id="27" name="Rechts // Links"/>
            <p:cNvSpPr/>
            <p:nvPr userDrawn="1"/>
          </p:nvSpPr>
          <p:spPr>
            <a:xfrm>
              <a:off x="8048718" y="1511768"/>
              <a:ext cx="1839600" cy="3895508"/>
            </a:xfrm>
            <a:prstGeom prst="rect">
              <a:avLst/>
            </a:prstGeom>
            <a:solidFill>
              <a:schemeClr val="accent3"/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 dirty="0"/>
            </a:p>
          </p:txBody>
        </p:sp>
        <p:sp>
          <p:nvSpPr>
            <p:cNvPr id="28" name="Rechts // Rechts"/>
            <p:cNvSpPr/>
            <p:nvPr userDrawn="1"/>
          </p:nvSpPr>
          <p:spPr>
            <a:xfrm>
              <a:off x="9961875" y="1511768"/>
              <a:ext cx="1839600" cy="3895508"/>
            </a:xfrm>
            <a:prstGeom prst="rect">
              <a:avLst/>
            </a:prstGeom>
            <a:solidFill>
              <a:schemeClr val="accent3"/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 dirty="0"/>
            </a:p>
          </p:txBody>
        </p:sp>
        <p:sp>
          <p:nvSpPr>
            <p:cNvPr id="39" name="Mitte // Links"/>
            <p:cNvSpPr/>
            <p:nvPr userDrawn="1"/>
          </p:nvSpPr>
          <p:spPr>
            <a:xfrm>
              <a:off x="4222402" y="1511300"/>
              <a:ext cx="1839600" cy="3895508"/>
            </a:xfrm>
            <a:prstGeom prst="rect">
              <a:avLst/>
            </a:prstGeom>
            <a:solidFill>
              <a:schemeClr val="accent3"/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 dirty="0"/>
            </a:p>
          </p:txBody>
        </p:sp>
        <p:sp>
          <p:nvSpPr>
            <p:cNvPr id="40" name="Mitte // Rechts"/>
            <p:cNvSpPr/>
            <p:nvPr userDrawn="1"/>
          </p:nvSpPr>
          <p:spPr>
            <a:xfrm>
              <a:off x="6135560" y="1511300"/>
              <a:ext cx="1839600" cy="3895508"/>
            </a:xfrm>
            <a:prstGeom prst="rect">
              <a:avLst/>
            </a:prstGeom>
            <a:solidFill>
              <a:schemeClr val="accent3"/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 dirty="0"/>
            </a:p>
          </p:txBody>
        </p:sp>
        <p:sp>
          <p:nvSpPr>
            <p:cNvPr id="23" name="Links"/>
            <p:cNvSpPr/>
            <p:nvPr userDrawn="1"/>
          </p:nvSpPr>
          <p:spPr>
            <a:xfrm>
              <a:off x="396086" y="1511767"/>
              <a:ext cx="3754800" cy="3895508"/>
            </a:xfrm>
            <a:prstGeom prst="rect">
              <a:avLst/>
            </a:prstGeom>
            <a:solidFill>
              <a:schemeClr val="accent2"/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 dirty="0"/>
            </a:p>
          </p:txBody>
        </p:sp>
        <p:sp>
          <p:nvSpPr>
            <p:cNvPr id="36" name="Mitte"/>
            <p:cNvSpPr/>
            <p:nvPr userDrawn="1"/>
          </p:nvSpPr>
          <p:spPr>
            <a:xfrm>
              <a:off x="4221380" y="1511767"/>
              <a:ext cx="3754800" cy="3895508"/>
            </a:xfrm>
            <a:prstGeom prst="rect">
              <a:avLst/>
            </a:prstGeom>
            <a:solidFill>
              <a:schemeClr val="accent2"/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 dirty="0"/>
            </a:p>
          </p:txBody>
        </p:sp>
        <p:sp>
          <p:nvSpPr>
            <p:cNvPr id="24" name="Rechts"/>
            <p:cNvSpPr/>
            <p:nvPr userDrawn="1"/>
          </p:nvSpPr>
          <p:spPr>
            <a:xfrm>
              <a:off x="8046675" y="1511767"/>
              <a:ext cx="3754800" cy="3895508"/>
            </a:xfrm>
            <a:prstGeom prst="rect">
              <a:avLst/>
            </a:prstGeom>
            <a:solidFill>
              <a:schemeClr val="accent2"/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 dirty="0"/>
            </a:p>
          </p:txBody>
        </p:sp>
      </p:grpSp>
      <p:grpSp>
        <p:nvGrpSpPr>
          <p:cNvPr id="67" name="Abstand Horizontal // grob" hidden="1"/>
          <p:cNvGrpSpPr/>
          <p:nvPr userDrawn="1"/>
        </p:nvGrpSpPr>
        <p:grpSpPr>
          <a:xfrm>
            <a:off x="2235301" y="1511300"/>
            <a:ext cx="7720610" cy="3895508"/>
            <a:chOff x="2236465" y="1511300"/>
            <a:chExt cx="7724631" cy="3895508"/>
          </a:xfrm>
        </p:grpSpPr>
        <p:sp>
          <p:nvSpPr>
            <p:cNvPr id="33" name="Abstand Links"/>
            <p:cNvSpPr/>
            <p:nvPr userDrawn="1"/>
          </p:nvSpPr>
          <p:spPr>
            <a:xfrm>
              <a:off x="4150133" y="1511300"/>
              <a:ext cx="72000" cy="389550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 dirty="0"/>
            </a:p>
          </p:txBody>
        </p:sp>
        <p:sp>
          <p:nvSpPr>
            <p:cNvPr id="35" name="Abstand Rechts"/>
            <p:cNvSpPr/>
            <p:nvPr userDrawn="1"/>
          </p:nvSpPr>
          <p:spPr>
            <a:xfrm>
              <a:off x="7975427" y="1511300"/>
              <a:ext cx="72000" cy="389550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 dirty="0"/>
            </a:p>
          </p:txBody>
        </p:sp>
        <p:sp>
          <p:nvSpPr>
            <p:cNvPr id="41" name="Abstand Rechts // Mitte"/>
            <p:cNvSpPr/>
            <p:nvPr userDrawn="1"/>
          </p:nvSpPr>
          <p:spPr>
            <a:xfrm>
              <a:off x="9889096" y="1511300"/>
              <a:ext cx="72000" cy="389550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 dirty="0"/>
            </a:p>
          </p:txBody>
        </p:sp>
        <p:sp>
          <p:nvSpPr>
            <p:cNvPr id="42" name="Abstand Links // Mitte"/>
            <p:cNvSpPr/>
            <p:nvPr userDrawn="1"/>
          </p:nvSpPr>
          <p:spPr>
            <a:xfrm>
              <a:off x="2236465" y="1511300"/>
              <a:ext cx="72000" cy="389550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 dirty="0"/>
            </a:p>
          </p:txBody>
        </p:sp>
        <p:sp>
          <p:nvSpPr>
            <p:cNvPr id="43" name="Abstand Mitte // Mitte"/>
            <p:cNvSpPr/>
            <p:nvPr userDrawn="1"/>
          </p:nvSpPr>
          <p:spPr>
            <a:xfrm>
              <a:off x="6062781" y="1511300"/>
              <a:ext cx="72000" cy="389550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 dirty="0"/>
            </a:p>
          </p:txBody>
        </p:sp>
      </p:grpSp>
      <p:grpSp>
        <p:nvGrpSpPr>
          <p:cNvPr id="99" name="Vertikal" hidden="1"/>
          <p:cNvGrpSpPr/>
          <p:nvPr userDrawn="1"/>
        </p:nvGrpSpPr>
        <p:grpSpPr>
          <a:xfrm>
            <a:off x="395082" y="1511299"/>
            <a:ext cx="11400250" cy="3895976"/>
            <a:chOff x="395287" y="1511299"/>
            <a:chExt cx="11406188" cy="3895976"/>
          </a:xfrm>
        </p:grpSpPr>
        <p:sp>
          <p:nvSpPr>
            <p:cNvPr id="19" name="Oben // Oben"/>
            <p:cNvSpPr/>
            <p:nvPr userDrawn="1"/>
          </p:nvSpPr>
          <p:spPr>
            <a:xfrm>
              <a:off x="396086" y="1511299"/>
              <a:ext cx="11405389" cy="921600"/>
            </a:xfrm>
            <a:prstGeom prst="rect">
              <a:avLst/>
            </a:prstGeom>
            <a:solidFill>
              <a:schemeClr val="accent2"/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 dirty="0"/>
            </a:p>
          </p:txBody>
        </p:sp>
        <p:sp>
          <p:nvSpPr>
            <p:cNvPr id="20" name="Oben // Unten"/>
            <p:cNvSpPr/>
            <p:nvPr userDrawn="1"/>
          </p:nvSpPr>
          <p:spPr>
            <a:xfrm>
              <a:off x="396086" y="2502758"/>
              <a:ext cx="11405389" cy="921600"/>
            </a:xfrm>
            <a:prstGeom prst="rect">
              <a:avLst/>
            </a:prstGeom>
            <a:solidFill>
              <a:schemeClr val="accent2"/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 dirty="0"/>
            </a:p>
          </p:txBody>
        </p:sp>
        <p:sp>
          <p:nvSpPr>
            <p:cNvPr id="21" name="Unten // Oben"/>
            <p:cNvSpPr/>
            <p:nvPr userDrawn="1"/>
          </p:nvSpPr>
          <p:spPr>
            <a:xfrm>
              <a:off x="395287" y="3494217"/>
              <a:ext cx="11405389" cy="921600"/>
            </a:xfrm>
            <a:prstGeom prst="rect">
              <a:avLst/>
            </a:prstGeom>
            <a:solidFill>
              <a:schemeClr val="accent2"/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 dirty="0"/>
            </a:p>
          </p:txBody>
        </p:sp>
        <p:sp>
          <p:nvSpPr>
            <p:cNvPr id="22" name="Unten // Unten"/>
            <p:cNvSpPr/>
            <p:nvPr userDrawn="1"/>
          </p:nvSpPr>
          <p:spPr>
            <a:xfrm>
              <a:off x="396086" y="4485675"/>
              <a:ext cx="11405389" cy="921600"/>
            </a:xfrm>
            <a:prstGeom prst="rect">
              <a:avLst/>
            </a:prstGeom>
            <a:solidFill>
              <a:schemeClr val="accent2"/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 dirty="0"/>
            </a:p>
          </p:txBody>
        </p:sp>
        <p:sp>
          <p:nvSpPr>
            <p:cNvPr id="16" name="Oben"/>
            <p:cNvSpPr/>
            <p:nvPr userDrawn="1"/>
          </p:nvSpPr>
          <p:spPr>
            <a:xfrm>
              <a:off x="396086" y="1511300"/>
              <a:ext cx="11405389" cy="1911600"/>
            </a:xfrm>
            <a:prstGeom prst="rect">
              <a:avLst/>
            </a:prstGeom>
            <a:solidFill>
              <a:schemeClr val="accent2"/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 dirty="0"/>
            </a:p>
          </p:txBody>
        </p:sp>
        <p:sp>
          <p:nvSpPr>
            <p:cNvPr id="18" name="Unten"/>
            <p:cNvSpPr/>
            <p:nvPr userDrawn="1"/>
          </p:nvSpPr>
          <p:spPr>
            <a:xfrm>
              <a:off x="396086" y="3495675"/>
              <a:ext cx="11405389" cy="1911600"/>
            </a:xfrm>
            <a:prstGeom prst="rect">
              <a:avLst/>
            </a:prstGeom>
            <a:solidFill>
              <a:schemeClr val="accent2"/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 dirty="0"/>
            </a:p>
          </p:txBody>
        </p:sp>
      </p:grpSp>
      <p:grpSp>
        <p:nvGrpSpPr>
          <p:cNvPr id="98" name="Abstand Vertikal" hidden="1"/>
          <p:cNvGrpSpPr/>
          <p:nvPr userDrawn="1"/>
        </p:nvGrpSpPr>
        <p:grpSpPr>
          <a:xfrm>
            <a:off x="395880" y="2431828"/>
            <a:ext cx="11399452" cy="2054918"/>
            <a:chOff x="396086" y="2431828"/>
            <a:chExt cx="11405389" cy="2054918"/>
          </a:xfrm>
        </p:grpSpPr>
        <p:sp>
          <p:nvSpPr>
            <p:cNvPr id="29" name="Abstand Mitte"/>
            <p:cNvSpPr/>
            <p:nvPr userDrawn="1"/>
          </p:nvSpPr>
          <p:spPr>
            <a:xfrm>
              <a:off x="396885" y="3423287"/>
              <a:ext cx="11404590" cy="720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 dirty="0"/>
            </a:p>
          </p:txBody>
        </p:sp>
        <p:sp>
          <p:nvSpPr>
            <p:cNvPr id="31" name="Abstand Oben // Mitte"/>
            <p:cNvSpPr/>
            <p:nvPr userDrawn="1"/>
          </p:nvSpPr>
          <p:spPr>
            <a:xfrm>
              <a:off x="396086" y="2431828"/>
              <a:ext cx="11404590" cy="720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 dirty="0"/>
            </a:p>
          </p:txBody>
        </p:sp>
        <p:sp>
          <p:nvSpPr>
            <p:cNvPr id="32" name="Abstand Unten // Mitte"/>
            <p:cNvSpPr/>
            <p:nvPr userDrawn="1"/>
          </p:nvSpPr>
          <p:spPr>
            <a:xfrm>
              <a:off x="396086" y="4414746"/>
              <a:ext cx="11404590" cy="720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 dirty="0"/>
            </a:p>
          </p:txBody>
        </p:sp>
      </p:grpSp>
      <p:sp>
        <p:nvSpPr>
          <p:cNvPr id="86" name="Titel 1"/>
          <p:cNvSpPr>
            <a:spLocks noGrp="1"/>
          </p:cNvSpPr>
          <p:nvPr>
            <p:ph type="title" hasCustomPrompt="1"/>
          </p:nvPr>
        </p:nvSpPr>
        <p:spPr>
          <a:xfrm>
            <a:off x="395289" y="368300"/>
            <a:ext cx="11406187" cy="1008360"/>
          </a:xfrm>
        </p:spPr>
        <p:txBody>
          <a:bodyPr/>
          <a:lstStyle/>
          <a:p>
            <a:r>
              <a:rPr lang="de-DE" noProof="0" dirty="0"/>
              <a:t>HEADLINE ZWEIZEILIG IN CORPOS (ÜBERSCHRIFTEN) 30 PT. </a:t>
            </a:r>
            <a:br>
              <a:rPr lang="de-DE" noProof="0" dirty="0"/>
            </a:br>
            <a:r>
              <a:rPr lang="de-DE" noProof="0" dirty="0"/>
              <a:t>LOREM IPSUM DOLOR SIT AMET.</a:t>
            </a:r>
          </a:p>
        </p:txBody>
      </p:sp>
      <p:sp>
        <p:nvSpPr>
          <p:cNvPr id="87" name="Fußzeilenplatzhalter 2"/>
          <p:cNvSpPr>
            <a:spLocks noGrp="1"/>
          </p:cNvSpPr>
          <p:nvPr>
            <p:ph type="ftr" sz="quarter" idx="10"/>
          </p:nvPr>
        </p:nvSpPr>
        <p:spPr>
          <a:xfrm>
            <a:off x="3578400" y="6552000"/>
            <a:ext cx="7848000" cy="306000"/>
          </a:xfrm>
        </p:spPr>
        <p:txBody>
          <a:bodyPr/>
          <a:lstStyle/>
          <a:p>
            <a:r>
              <a:rPr lang="de-DE" noProof="0" dirty="0"/>
              <a:t>Titel der Präsentation in CorpoS (Textkörper) 10pt | Abteilung | Datum</a:t>
            </a:r>
          </a:p>
        </p:txBody>
      </p:sp>
      <p:sp>
        <p:nvSpPr>
          <p:cNvPr id="88" name="Foliennummernplatzhalter 3"/>
          <p:cNvSpPr>
            <a:spLocks noGrp="1"/>
          </p:cNvSpPr>
          <p:nvPr>
            <p:ph type="sldNum" sz="quarter" idx="11"/>
          </p:nvPr>
        </p:nvSpPr>
        <p:spPr>
          <a:xfrm>
            <a:off x="11800801" y="6552000"/>
            <a:ext cx="323999" cy="306000"/>
          </a:xfrm>
        </p:spPr>
        <p:txBody>
          <a:bodyPr/>
          <a:lstStyle/>
          <a:p>
            <a:fld id="{AD1D1349-391B-44DC-865F-5996B3E40F26}" type="slidenum">
              <a:rPr lang="de-DE" noProof="0" smtClean="0"/>
              <a:pPr/>
              <a:t>‹Nr.›</a:t>
            </a:fld>
            <a:endParaRPr lang="de-DE" noProof="0" dirty="0"/>
          </a:p>
        </p:txBody>
      </p:sp>
      <p:sp>
        <p:nvSpPr>
          <p:cNvPr id="90" name="Textplatzhalt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95288" y="5436002"/>
            <a:ext cx="11406187" cy="990200"/>
          </a:xfrm>
        </p:spPr>
        <p:txBody>
          <a:bodyPr/>
          <a:lstStyle>
            <a:lvl1pPr>
              <a:spcAft>
                <a:spcPts val="0"/>
              </a:spcAft>
              <a:defRPr/>
            </a:lvl1pPr>
            <a:lvl2pPr>
              <a:spcAft>
                <a:spcPts val="0"/>
              </a:spcAft>
              <a:defRPr/>
            </a:lvl2pPr>
            <a:lvl3pPr>
              <a:spcAft>
                <a:spcPts val="0"/>
              </a:spcAft>
              <a:defRPr/>
            </a:lvl3pPr>
            <a:lvl4pPr>
              <a:spcAft>
                <a:spcPts val="0"/>
              </a:spcAft>
              <a:defRPr/>
            </a:lvl4pPr>
            <a:lvl5pPr>
              <a:spcAft>
                <a:spcPts val="0"/>
              </a:spcAft>
              <a:defRPr/>
            </a:lvl5pPr>
            <a:lvl6pPr>
              <a:spcAft>
                <a:spcPts val="0"/>
              </a:spcAft>
              <a:defRPr/>
            </a:lvl6pPr>
            <a:lvl7pPr>
              <a:spcAft>
                <a:spcPts val="0"/>
              </a:spcAft>
              <a:defRPr/>
            </a:lvl7pPr>
            <a:lvl8pPr>
              <a:spcAft>
                <a:spcPts val="0"/>
              </a:spcAft>
              <a:defRPr/>
            </a:lvl8pPr>
            <a:lvl9pPr>
              <a:spcAft>
                <a:spcPts val="0"/>
              </a:spcAft>
              <a:defRPr/>
            </a:lvl9pPr>
          </a:lstStyle>
          <a:p>
            <a:pPr lvl="0"/>
            <a:r>
              <a:rPr lang="de-DE" noProof="0" dirty="0"/>
              <a:t>Text in CorpoS (Textkörper) in 20 pt. einfügen // für Aufzählungen: Start // Absatz // Listenebene erhöhen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>
        <p:nvSpPr>
          <p:cNvPr id="92" name="Bildplatzhalter 8"/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396885" y="1511768"/>
            <a:ext cx="1843200" cy="1912590"/>
          </a:xfrm>
          <a:solidFill>
            <a:schemeClr val="accent6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 sz="1000">
                <a:solidFill>
                  <a:schemeClr val="bg1"/>
                </a:solidFill>
              </a:defRPr>
            </a:lvl1pPr>
          </a:lstStyle>
          <a:p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Bild einfügen</a:t>
            </a:r>
          </a:p>
        </p:txBody>
      </p:sp>
      <p:sp>
        <p:nvSpPr>
          <p:cNvPr id="94" name="Bildplatzhalter 8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2308466" y="1511768"/>
            <a:ext cx="1842252" cy="1912590"/>
          </a:xfrm>
          <a:solidFill>
            <a:schemeClr val="accent6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 sz="1000">
                <a:solidFill>
                  <a:schemeClr val="bg1"/>
                </a:solidFill>
              </a:defRPr>
            </a:lvl1pPr>
          </a:lstStyle>
          <a:p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Bild einfügen</a:t>
            </a:r>
          </a:p>
        </p:txBody>
      </p:sp>
      <p:sp>
        <p:nvSpPr>
          <p:cNvPr id="97" name="Bildplatzhalter 8"/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395288" y="3495677"/>
            <a:ext cx="3753557" cy="1911131"/>
          </a:xfrm>
          <a:solidFill>
            <a:schemeClr val="accent6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 sz="1000">
                <a:solidFill>
                  <a:schemeClr val="bg1"/>
                </a:solidFill>
              </a:defRPr>
            </a:lvl1pPr>
          </a:lstStyle>
          <a:p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Bild einfügen</a:t>
            </a:r>
          </a:p>
        </p:txBody>
      </p:sp>
      <p:sp>
        <p:nvSpPr>
          <p:cNvPr id="100" name="Bildplatzhalter 8"/>
          <p:cNvSpPr>
            <a:spLocks noGrp="1"/>
          </p:cNvSpPr>
          <p:nvPr>
            <p:ph type="pic" sz="quarter" idx="23" hasCustomPrompt="1"/>
          </p:nvPr>
        </p:nvSpPr>
        <p:spPr bwMode="gray">
          <a:xfrm>
            <a:off x="4222402" y="2503829"/>
            <a:ext cx="3752492" cy="1910916"/>
          </a:xfrm>
          <a:solidFill>
            <a:schemeClr val="accent6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 sz="1000">
                <a:solidFill>
                  <a:schemeClr val="bg1"/>
                </a:solidFill>
              </a:defRPr>
            </a:lvl1pPr>
          </a:lstStyle>
          <a:p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Bild einfügen</a:t>
            </a:r>
          </a:p>
        </p:txBody>
      </p:sp>
      <p:sp>
        <p:nvSpPr>
          <p:cNvPr id="101" name="Bildplatzhalter 8"/>
          <p:cNvSpPr>
            <a:spLocks noGrp="1"/>
          </p:cNvSpPr>
          <p:nvPr>
            <p:ph type="pic" sz="quarter" idx="27" hasCustomPrompt="1"/>
          </p:nvPr>
        </p:nvSpPr>
        <p:spPr bwMode="gray">
          <a:xfrm>
            <a:off x="6134151" y="4486747"/>
            <a:ext cx="1843200" cy="920061"/>
          </a:xfrm>
          <a:solidFill>
            <a:schemeClr val="accent6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 sz="1000">
                <a:solidFill>
                  <a:schemeClr val="bg1"/>
                </a:solidFill>
              </a:defRPr>
            </a:lvl1pPr>
          </a:lstStyle>
          <a:p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Bild einfügen</a:t>
            </a:r>
          </a:p>
        </p:txBody>
      </p:sp>
      <p:sp>
        <p:nvSpPr>
          <p:cNvPr id="102" name="Bildplatzhalter 8"/>
          <p:cNvSpPr>
            <a:spLocks noGrp="1"/>
          </p:cNvSpPr>
          <p:nvPr>
            <p:ph type="pic" sz="quarter" idx="29" hasCustomPrompt="1"/>
          </p:nvPr>
        </p:nvSpPr>
        <p:spPr bwMode="gray">
          <a:xfrm>
            <a:off x="4222402" y="4486747"/>
            <a:ext cx="1843200" cy="920061"/>
          </a:xfrm>
          <a:solidFill>
            <a:schemeClr val="accent6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 sz="1000">
                <a:solidFill>
                  <a:schemeClr val="bg1"/>
                </a:solidFill>
              </a:defRPr>
            </a:lvl1pPr>
          </a:lstStyle>
          <a:p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Bild einfügen</a:t>
            </a:r>
          </a:p>
        </p:txBody>
      </p:sp>
      <p:sp>
        <p:nvSpPr>
          <p:cNvPr id="103" name="Bildplatzhalter 8"/>
          <p:cNvSpPr>
            <a:spLocks noGrp="1"/>
          </p:cNvSpPr>
          <p:nvPr>
            <p:ph type="pic" sz="quarter" idx="31" hasCustomPrompt="1"/>
          </p:nvPr>
        </p:nvSpPr>
        <p:spPr bwMode="gray">
          <a:xfrm>
            <a:off x="8046676" y="3495677"/>
            <a:ext cx="3754800" cy="1911131"/>
          </a:xfrm>
          <a:solidFill>
            <a:schemeClr val="accent6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 sz="1000">
                <a:solidFill>
                  <a:schemeClr val="bg1"/>
                </a:solidFill>
              </a:defRPr>
            </a:lvl1pPr>
          </a:lstStyle>
          <a:p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Bild einfügen</a:t>
            </a:r>
          </a:p>
        </p:txBody>
      </p:sp>
      <p:sp>
        <p:nvSpPr>
          <p:cNvPr id="104" name="Bildplatzhalter 8"/>
          <p:cNvSpPr>
            <a:spLocks noGrp="1"/>
          </p:cNvSpPr>
          <p:nvPr>
            <p:ph type="pic" sz="quarter" idx="33" hasCustomPrompt="1"/>
          </p:nvPr>
        </p:nvSpPr>
        <p:spPr bwMode="gray">
          <a:xfrm>
            <a:off x="8046677" y="1511768"/>
            <a:ext cx="1843200" cy="1912590"/>
          </a:xfrm>
          <a:solidFill>
            <a:schemeClr val="accent6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 sz="1000">
                <a:solidFill>
                  <a:schemeClr val="bg1"/>
                </a:solidFill>
              </a:defRPr>
            </a:lvl1pPr>
          </a:lstStyle>
          <a:p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Bild einfügen</a:t>
            </a:r>
          </a:p>
        </p:txBody>
      </p:sp>
      <p:sp>
        <p:nvSpPr>
          <p:cNvPr id="105" name="Bildplatzhalter 8"/>
          <p:cNvSpPr>
            <a:spLocks noGrp="1"/>
          </p:cNvSpPr>
          <p:nvPr>
            <p:ph type="pic" sz="quarter" idx="34" hasCustomPrompt="1"/>
          </p:nvPr>
        </p:nvSpPr>
        <p:spPr bwMode="gray">
          <a:xfrm>
            <a:off x="9961876" y="1511768"/>
            <a:ext cx="1843200" cy="1912590"/>
          </a:xfrm>
          <a:solidFill>
            <a:schemeClr val="accent6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 sz="1000">
                <a:solidFill>
                  <a:schemeClr val="bg1"/>
                </a:solidFill>
              </a:defRPr>
            </a:lvl1pPr>
          </a:lstStyle>
          <a:p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Bild einfügen</a:t>
            </a:r>
          </a:p>
        </p:txBody>
      </p:sp>
      <p:sp>
        <p:nvSpPr>
          <p:cNvPr id="106" name="Bildplatzhalter 8"/>
          <p:cNvSpPr>
            <a:spLocks noGrp="1"/>
          </p:cNvSpPr>
          <p:nvPr>
            <p:ph type="pic" sz="quarter" idx="35" hasCustomPrompt="1"/>
          </p:nvPr>
        </p:nvSpPr>
        <p:spPr bwMode="gray">
          <a:xfrm>
            <a:off x="6133884" y="1511768"/>
            <a:ext cx="1843200" cy="920061"/>
          </a:xfrm>
          <a:solidFill>
            <a:schemeClr val="accent6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 sz="1000">
                <a:solidFill>
                  <a:schemeClr val="bg1"/>
                </a:solidFill>
              </a:defRPr>
            </a:lvl1pPr>
          </a:lstStyle>
          <a:p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Bild einfügen</a:t>
            </a:r>
          </a:p>
        </p:txBody>
      </p:sp>
      <p:sp>
        <p:nvSpPr>
          <p:cNvPr id="107" name="Bildplatzhalter 8"/>
          <p:cNvSpPr>
            <a:spLocks noGrp="1"/>
          </p:cNvSpPr>
          <p:nvPr>
            <p:ph type="pic" sz="quarter" idx="36" hasCustomPrompt="1"/>
          </p:nvPr>
        </p:nvSpPr>
        <p:spPr bwMode="gray">
          <a:xfrm>
            <a:off x="4222502" y="1511768"/>
            <a:ext cx="1843200" cy="920061"/>
          </a:xfrm>
          <a:solidFill>
            <a:schemeClr val="accent6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 sz="1000">
                <a:solidFill>
                  <a:schemeClr val="bg1"/>
                </a:solidFill>
              </a:defRPr>
            </a:lvl1pPr>
          </a:lstStyle>
          <a:p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Bild einfügen</a:t>
            </a:r>
          </a:p>
        </p:txBody>
      </p:sp>
      <p:sp>
        <p:nvSpPr>
          <p:cNvPr id="108" name="Textplatzhalter 3"/>
          <p:cNvSpPr>
            <a:spLocks noGrp="1"/>
          </p:cNvSpPr>
          <p:nvPr>
            <p:ph type="body" sz="quarter" idx="17" hasCustomPrompt="1"/>
          </p:nvPr>
        </p:nvSpPr>
        <p:spPr>
          <a:xfrm>
            <a:off x="6973200" y="0"/>
            <a:ext cx="936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                </a:t>
            </a:r>
          </a:p>
        </p:txBody>
      </p:sp>
      <p:sp>
        <p:nvSpPr>
          <p:cNvPr id="109" name="Textplatzhalter 3"/>
          <p:cNvSpPr>
            <a:spLocks noGrp="1"/>
          </p:cNvSpPr>
          <p:nvPr>
            <p:ph type="body" sz="quarter" idx="18" hasCustomPrompt="1"/>
          </p:nvPr>
        </p:nvSpPr>
        <p:spPr>
          <a:xfrm>
            <a:off x="7984800" y="0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                </a:t>
            </a:r>
          </a:p>
        </p:txBody>
      </p:sp>
      <p:sp>
        <p:nvSpPr>
          <p:cNvPr id="110" name="Textplatzhalter 3"/>
          <p:cNvSpPr>
            <a:spLocks noGrp="1"/>
          </p:cNvSpPr>
          <p:nvPr>
            <p:ph type="body" sz="quarter" idx="37" hasCustomPrompt="1"/>
          </p:nvPr>
        </p:nvSpPr>
        <p:spPr>
          <a:xfrm>
            <a:off x="9928800" y="0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                </a:t>
            </a:r>
          </a:p>
        </p:txBody>
      </p:sp>
      <p:sp>
        <p:nvSpPr>
          <p:cNvPr id="70" name="Textplatzhalter 7">
            <a:extLst>
              <a:ext uri="{FF2B5EF4-FFF2-40B4-BE49-F238E27FC236}">
                <a16:creationId xmlns:a16="http://schemas.microsoft.com/office/drawing/2014/main" id="{4EB1727D-9AEE-D549-912E-00D38FDDE33B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95287" y="151202"/>
            <a:ext cx="5508000" cy="220274"/>
          </a:xfrm>
        </p:spPr>
        <p:txBody>
          <a:bodyPr lIns="0"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100">
                <a:latin typeface="MB Corpo A Text Cond" panose="02020506070000000003" pitchFamily="18" charset="0"/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9pPr>
          </a:lstStyle>
          <a:p>
            <a:pPr lvl="0"/>
            <a:r>
              <a:rPr lang="de-DE" noProof="0" dirty="0"/>
              <a:t>Optionale Kapitelüberschrift</a:t>
            </a:r>
          </a:p>
        </p:txBody>
      </p:sp>
    </p:spTree>
    <p:extLst>
      <p:ext uri="{BB962C8B-B14F-4D97-AF65-F5344CB8AC3E}">
        <p14:creationId xmlns:p14="http://schemas.microsoft.com/office/powerpoint/2010/main" val="259609021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ictures mit Textanmerkung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Komplett" hidden="1"/>
          <p:cNvSpPr/>
          <p:nvPr userDrawn="1"/>
        </p:nvSpPr>
        <p:spPr>
          <a:xfrm>
            <a:off x="395880" y="1511767"/>
            <a:ext cx="11399452" cy="3895508"/>
          </a:xfrm>
          <a:prstGeom prst="rect">
            <a:avLst/>
          </a:prstGeom>
          <a:solidFill>
            <a:schemeClr val="accent1"/>
          </a:solidFill>
          <a:ln w="0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l">
              <a:lnSpc>
                <a:spcPct val="108000"/>
              </a:lnSpc>
              <a:spcAft>
                <a:spcPts val="1008"/>
              </a:spcAft>
            </a:pPr>
            <a:endParaRPr lang="de-DE" sz="2000" dirty="0"/>
          </a:p>
        </p:txBody>
      </p:sp>
      <p:grpSp>
        <p:nvGrpSpPr>
          <p:cNvPr id="64" name="Horizontal // fein" hidden="1"/>
          <p:cNvGrpSpPr/>
          <p:nvPr userDrawn="1"/>
        </p:nvGrpSpPr>
        <p:grpSpPr>
          <a:xfrm>
            <a:off x="395880" y="1511767"/>
            <a:ext cx="11399452" cy="3895508"/>
            <a:chOff x="396086" y="1511767"/>
            <a:chExt cx="11405389" cy="3895508"/>
          </a:xfrm>
        </p:grpSpPr>
        <p:sp>
          <p:nvSpPr>
            <p:cNvPr id="44" name="Links // Links"/>
            <p:cNvSpPr/>
            <p:nvPr userDrawn="1"/>
          </p:nvSpPr>
          <p:spPr>
            <a:xfrm>
              <a:off x="396086" y="1511767"/>
              <a:ext cx="885600" cy="3895508"/>
            </a:xfrm>
            <a:prstGeom prst="rect">
              <a:avLst/>
            </a:prstGeom>
            <a:solidFill>
              <a:schemeClr val="accent3"/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 dirty="0"/>
            </a:p>
          </p:txBody>
        </p:sp>
        <p:sp>
          <p:nvSpPr>
            <p:cNvPr id="45" name="Links // Rechts"/>
            <p:cNvSpPr/>
            <p:nvPr userDrawn="1"/>
          </p:nvSpPr>
          <p:spPr>
            <a:xfrm>
              <a:off x="2308774" y="1511767"/>
              <a:ext cx="885600" cy="3895508"/>
            </a:xfrm>
            <a:prstGeom prst="rect">
              <a:avLst/>
            </a:prstGeom>
            <a:solidFill>
              <a:schemeClr val="accent3"/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 dirty="0"/>
            </a:p>
          </p:txBody>
        </p:sp>
        <p:sp>
          <p:nvSpPr>
            <p:cNvPr id="46" name="Rechts // Links"/>
            <p:cNvSpPr/>
            <p:nvPr userDrawn="1"/>
          </p:nvSpPr>
          <p:spPr>
            <a:xfrm>
              <a:off x="8046838" y="1511767"/>
              <a:ext cx="885600" cy="3895508"/>
            </a:xfrm>
            <a:prstGeom prst="rect">
              <a:avLst/>
            </a:prstGeom>
            <a:solidFill>
              <a:schemeClr val="accent3"/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 dirty="0"/>
            </a:p>
          </p:txBody>
        </p:sp>
        <p:sp>
          <p:nvSpPr>
            <p:cNvPr id="47" name="Rechts // Rechts"/>
            <p:cNvSpPr/>
            <p:nvPr userDrawn="1"/>
          </p:nvSpPr>
          <p:spPr>
            <a:xfrm>
              <a:off x="9959526" y="1511767"/>
              <a:ext cx="885600" cy="3895508"/>
            </a:xfrm>
            <a:prstGeom prst="rect">
              <a:avLst/>
            </a:prstGeom>
            <a:solidFill>
              <a:schemeClr val="accent3"/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 dirty="0"/>
            </a:p>
          </p:txBody>
        </p:sp>
        <p:sp>
          <p:nvSpPr>
            <p:cNvPr id="48" name="Mitte // Links"/>
            <p:cNvSpPr/>
            <p:nvPr userDrawn="1"/>
          </p:nvSpPr>
          <p:spPr>
            <a:xfrm>
              <a:off x="4221462" y="1511767"/>
              <a:ext cx="885600" cy="3895508"/>
            </a:xfrm>
            <a:prstGeom prst="rect">
              <a:avLst/>
            </a:prstGeom>
            <a:solidFill>
              <a:schemeClr val="accent3"/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 dirty="0"/>
            </a:p>
          </p:txBody>
        </p:sp>
        <p:sp>
          <p:nvSpPr>
            <p:cNvPr id="49" name="Mitte // Rechts"/>
            <p:cNvSpPr/>
            <p:nvPr userDrawn="1"/>
          </p:nvSpPr>
          <p:spPr>
            <a:xfrm>
              <a:off x="6134150" y="1511767"/>
              <a:ext cx="885600" cy="3895508"/>
            </a:xfrm>
            <a:prstGeom prst="rect">
              <a:avLst/>
            </a:prstGeom>
            <a:solidFill>
              <a:schemeClr val="accent3"/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 dirty="0"/>
            </a:p>
          </p:txBody>
        </p:sp>
        <p:sp>
          <p:nvSpPr>
            <p:cNvPr id="50" name="Links // Links"/>
            <p:cNvSpPr/>
            <p:nvPr userDrawn="1"/>
          </p:nvSpPr>
          <p:spPr>
            <a:xfrm>
              <a:off x="1352430" y="1511767"/>
              <a:ext cx="885600" cy="3895508"/>
            </a:xfrm>
            <a:prstGeom prst="rect">
              <a:avLst/>
            </a:prstGeom>
            <a:solidFill>
              <a:schemeClr val="accent3"/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 dirty="0"/>
            </a:p>
          </p:txBody>
        </p:sp>
        <p:sp>
          <p:nvSpPr>
            <p:cNvPr id="51" name="Links // Rechts"/>
            <p:cNvSpPr/>
            <p:nvPr userDrawn="1"/>
          </p:nvSpPr>
          <p:spPr>
            <a:xfrm>
              <a:off x="3265118" y="1511767"/>
              <a:ext cx="885600" cy="3895508"/>
            </a:xfrm>
            <a:prstGeom prst="rect">
              <a:avLst/>
            </a:prstGeom>
            <a:solidFill>
              <a:schemeClr val="accent3"/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 dirty="0"/>
            </a:p>
          </p:txBody>
        </p:sp>
        <p:sp>
          <p:nvSpPr>
            <p:cNvPr id="52" name="Rechts // Links"/>
            <p:cNvSpPr/>
            <p:nvPr userDrawn="1"/>
          </p:nvSpPr>
          <p:spPr>
            <a:xfrm>
              <a:off x="9003182" y="1511767"/>
              <a:ext cx="885600" cy="3895508"/>
            </a:xfrm>
            <a:prstGeom prst="rect">
              <a:avLst/>
            </a:prstGeom>
            <a:solidFill>
              <a:schemeClr val="accent3"/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 dirty="0"/>
            </a:p>
          </p:txBody>
        </p:sp>
        <p:sp>
          <p:nvSpPr>
            <p:cNvPr id="53" name="Rechts // Rechts"/>
            <p:cNvSpPr/>
            <p:nvPr userDrawn="1"/>
          </p:nvSpPr>
          <p:spPr>
            <a:xfrm>
              <a:off x="10915875" y="1511767"/>
              <a:ext cx="885600" cy="3895508"/>
            </a:xfrm>
            <a:prstGeom prst="rect">
              <a:avLst/>
            </a:prstGeom>
            <a:solidFill>
              <a:schemeClr val="accent3"/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 dirty="0"/>
            </a:p>
          </p:txBody>
        </p:sp>
        <p:sp>
          <p:nvSpPr>
            <p:cNvPr id="54" name="Mitte // Links"/>
            <p:cNvSpPr/>
            <p:nvPr userDrawn="1"/>
          </p:nvSpPr>
          <p:spPr>
            <a:xfrm>
              <a:off x="5177806" y="1511767"/>
              <a:ext cx="885600" cy="3895508"/>
            </a:xfrm>
            <a:prstGeom prst="rect">
              <a:avLst/>
            </a:prstGeom>
            <a:solidFill>
              <a:schemeClr val="accent3"/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 dirty="0"/>
            </a:p>
          </p:txBody>
        </p:sp>
        <p:sp>
          <p:nvSpPr>
            <p:cNvPr id="55" name="Mitte // Rechts"/>
            <p:cNvSpPr/>
            <p:nvPr userDrawn="1"/>
          </p:nvSpPr>
          <p:spPr>
            <a:xfrm>
              <a:off x="7090494" y="1511767"/>
              <a:ext cx="885600" cy="3895508"/>
            </a:xfrm>
            <a:prstGeom prst="rect">
              <a:avLst/>
            </a:prstGeom>
            <a:solidFill>
              <a:schemeClr val="accent3"/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 dirty="0"/>
            </a:p>
          </p:txBody>
        </p:sp>
      </p:grpSp>
      <p:grpSp>
        <p:nvGrpSpPr>
          <p:cNvPr id="65" name="Abstand Horizontal // fein" hidden="1"/>
          <p:cNvGrpSpPr/>
          <p:nvPr userDrawn="1"/>
        </p:nvGrpSpPr>
        <p:grpSpPr>
          <a:xfrm>
            <a:off x="1280393" y="1511767"/>
            <a:ext cx="9630427" cy="3895508"/>
            <a:chOff x="1281058" y="1511767"/>
            <a:chExt cx="9635443" cy="3895508"/>
          </a:xfrm>
        </p:grpSpPr>
        <p:sp>
          <p:nvSpPr>
            <p:cNvPr id="58" name="Abstand Rechts // Mitte"/>
            <p:cNvSpPr/>
            <p:nvPr userDrawn="1"/>
          </p:nvSpPr>
          <p:spPr>
            <a:xfrm>
              <a:off x="8931814" y="1511767"/>
              <a:ext cx="72000" cy="389550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 dirty="0"/>
            </a:p>
          </p:txBody>
        </p:sp>
        <p:sp>
          <p:nvSpPr>
            <p:cNvPr id="59" name="Abstand Links // Mitte"/>
            <p:cNvSpPr/>
            <p:nvPr userDrawn="1"/>
          </p:nvSpPr>
          <p:spPr>
            <a:xfrm>
              <a:off x="1281058" y="1511767"/>
              <a:ext cx="72000" cy="389550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 dirty="0"/>
            </a:p>
          </p:txBody>
        </p:sp>
        <p:sp>
          <p:nvSpPr>
            <p:cNvPr id="60" name="Abstand Mitte // Mitte"/>
            <p:cNvSpPr/>
            <p:nvPr userDrawn="1"/>
          </p:nvSpPr>
          <p:spPr>
            <a:xfrm>
              <a:off x="5106436" y="1511767"/>
              <a:ext cx="72000" cy="389550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 dirty="0"/>
            </a:p>
          </p:txBody>
        </p:sp>
        <p:sp>
          <p:nvSpPr>
            <p:cNvPr id="61" name="Abstand Rechts // Mitte"/>
            <p:cNvSpPr/>
            <p:nvPr userDrawn="1"/>
          </p:nvSpPr>
          <p:spPr>
            <a:xfrm>
              <a:off x="10844501" y="1511767"/>
              <a:ext cx="72000" cy="389550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 dirty="0"/>
            </a:p>
          </p:txBody>
        </p:sp>
        <p:sp>
          <p:nvSpPr>
            <p:cNvPr id="62" name="Abstand Links // Mitte"/>
            <p:cNvSpPr/>
            <p:nvPr userDrawn="1"/>
          </p:nvSpPr>
          <p:spPr>
            <a:xfrm>
              <a:off x="3193747" y="1511767"/>
              <a:ext cx="72000" cy="389550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 dirty="0"/>
            </a:p>
          </p:txBody>
        </p:sp>
        <p:sp>
          <p:nvSpPr>
            <p:cNvPr id="63" name="Abstand Mitte // Mitte"/>
            <p:cNvSpPr/>
            <p:nvPr userDrawn="1"/>
          </p:nvSpPr>
          <p:spPr>
            <a:xfrm>
              <a:off x="7019125" y="1511767"/>
              <a:ext cx="72000" cy="389550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 dirty="0"/>
            </a:p>
          </p:txBody>
        </p:sp>
      </p:grpSp>
      <p:grpSp>
        <p:nvGrpSpPr>
          <p:cNvPr id="56" name="Horizontal // grob" hidden="1"/>
          <p:cNvGrpSpPr/>
          <p:nvPr userDrawn="1"/>
        </p:nvGrpSpPr>
        <p:grpSpPr>
          <a:xfrm>
            <a:off x="395880" y="1511300"/>
            <a:ext cx="11399452" cy="3895976"/>
            <a:chOff x="396086" y="1511300"/>
            <a:chExt cx="11405389" cy="3895976"/>
          </a:xfrm>
        </p:grpSpPr>
        <p:sp>
          <p:nvSpPr>
            <p:cNvPr id="25" name="Links // Links"/>
            <p:cNvSpPr/>
            <p:nvPr userDrawn="1"/>
          </p:nvSpPr>
          <p:spPr>
            <a:xfrm>
              <a:off x="396086" y="1511300"/>
              <a:ext cx="1839600" cy="3895508"/>
            </a:xfrm>
            <a:prstGeom prst="rect">
              <a:avLst/>
            </a:prstGeom>
            <a:solidFill>
              <a:schemeClr val="accent3"/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 dirty="0"/>
            </a:p>
          </p:txBody>
        </p:sp>
        <p:sp>
          <p:nvSpPr>
            <p:cNvPr id="26" name="Links // Rechts"/>
            <p:cNvSpPr/>
            <p:nvPr userDrawn="1"/>
          </p:nvSpPr>
          <p:spPr>
            <a:xfrm>
              <a:off x="2309244" y="1511300"/>
              <a:ext cx="1839600" cy="3895508"/>
            </a:xfrm>
            <a:prstGeom prst="rect">
              <a:avLst/>
            </a:prstGeom>
            <a:solidFill>
              <a:schemeClr val="accent3"/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 dirty="0"/>
            </a:p>
          </p:txBody>
        </p:sp>
        <p:sp>
          <p:nvSpPr>
            <p:cNvPr id="27" name="Rechts // Links"/>
            <p:cNvSpPr/>
            <p:nvPr userDrawn="1"/>
          </p:nvSpPr>
          <p:spPr>
            <a:xfrm>
              <a:off x="8048718" y="1511768"/>
              <a:ext cx="1839600" cy="3895508"/>
            </a:xfrm>
            <a:prstGeom prst="rect">
              <a:avLst/>
            </a:prstGeom>
            <a:solidFill>
              <a:schemeClr val="accent3"/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 dirty="0"/>
            </a:p>
          </p:txBody>
        </p:sp>
        <p:sp>
          <p:nvSpPr>
            <p:cNvPr id="28" name="Rechts // Rechts"/>
            <p:cNvSpPr/>
            <p:nvPr userDrawn="1"/>
          </p:nvSpPr>
          <p:spPr>
            <a:xfrm>
              <a:off x="9961875" y="1511768"/>
              <a:ext cx="1839600" cy="3895508"/>
            </a:xfrm>
            <a:prstGeom prst="rect">
              <a:avLst/>
            </a:prstGeom>
            <a:solidFill>
              <a:schemeClr val="accent3"/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 dirty="0"/>
            </a:p>
          </p:txBody>
        </p:sp>
        <p:sp>
          <p:nvSpPr>
            <p:cNvPr id="39" name="Mitte // Links"/>
            <p:cNvSpPr/>
            <p:nvPr userDrawn="1"/>
          </p:nvSpPr>
          <p:spPr>
            <a:xfrm>
              <a:off x="4222402" y="1511300"/>
              <a:ext cx="1839600" cy="3895508"/>
            </a:xfrm>
            <a:prstGeom prst="rect">
              <a:avLst/>
            </a:prstGeom>
            <a:solidFill>
              <a:schemeClr val="accent3"/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 dirty="0"/>
            </a:p>
          </p:txBody>
        </p:sp>
        <p:sp>
          <p:nvSpPr>
            <p:cNvPr id="40" name="Mitte // Rechts"/>
            <p:cNvSpPr/>
            <p:nvPr userDrawn="1"/>
          </p:nvSpPr>
          <p:spPr>
            <a:xfrm>
              <a:off x="6135560" y="1511300"/>
              <a:ext cx="1839600" cy="3895508"/>
            </a:xfrm>
            <a:prstGeom prst="rect">
              <a:avLst/>
            </a:prstGeom>
            <a:solidFill>
              <a:schemeClr val="accent3"/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 dirty="0"/>
            </a:p>
          </p:txBody>
        </p:sp>
        <p:sp>
          <p:nvSpPr>
            <p:cNvPr id="23" name="Links"/>
            <p:cNvSpPr/>
            <p:nvPr userDrawn="1"/>
          </p:nvSpPr>
          <p:spPr>
            <a:xfrm>
              <a:off x="396086" y="1511767"/>
              <a:ext cx="3754800" cy="3895508"/>
            </a:xfrm>
            <a:prstGeom prst="rect">
              <a:avLst/>
            </a:prstGeom>
            <a:solidFill>
              <a:schemeClr val="accent2"/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 dirty="0"/>
            </a:p>
          </p:txBody>
        </p:sp>
        <p:sp>
          <p:nvSpPr>
            <p:cNvPr id="36" name="Mitte"/>
            <p:cNvSpPr/>
            <p:nvPr userDrawn="1"/>
          </p:nvSpPr>
          <p:spPr>
            <a:xfrm>
              <a:off x="4221380" y="1511767"/>
              <a:ext cx="3754800" cy="3895508"/>
            </a:xfrm>
            <a:prstGeom prst="rect">
              <a:avLst/>
            </a:prstGeom>
            <a:solidFill>
              <a:schemeClr val="accent2"/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 dirty="0"/>
            </a:p>
          </p:txBody>
        </p:sp>
        <p:sp>
          <p:nvSpPr>
            <p:cNvPr id="24" name="Rechts"/>
            <p:cNvSpPr/>
            <p:nvPr userDrawn="1"/>
          </p:nvSpPr>
          <p:spPr>
            <a:xfrm>
              <a:off x="8046675" y="1511767"/>
              <a:ext cx="3754800" cy="3895508"/>
            </a:xfrm>
            <a:prstGeom prst="rect">
              <a:avLst/>
            </a:prstGeom>
            <a:solidFill>
              <a:schemeClr val="accent2"/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 dirty="0"/>
            </a:p>
          </p:txBody>
        </p:sp>
      </p:grpSp>
      <p:grpSp>
        <p:nvGrpSpPr>
          <p:cNvPr id="67" name="Abstand Horizontal // grob" hidden="1"/>
          <p:cNvGrpSpPr/>
          <p:nvPr userDrawn="1"/>
        </p:nvGrpSpPr>
        <p:grpSpPr>
          <a:xfrm>
            <a:off x="2235301" y="1511300"/>
            <a:ext cx="7720610" cy="3895508"/>
            <a:chOff x="2236465" y="1511300"/>
            <a:chExt cx="7724631" cy="3895508"/>
          </a:xfrm>
        </p:grpSpPr>
        <p:sp>
          <p:nvSpPr>
            <p:cNvPr id="33" name="Abstand Links"/>
            <p:cNvSpPr/>
            <p:nvPr userDrawn="1"/>
          </p:nvSpPr>
          <p:spPr>
            <a:xfrm>
              <a:off x="4150133" y="1511300"/>
              <a:ext cx="72000" cy="389550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 dirty="0"/>
            </a:p>
          </p:txBody>
        </p:sp>
        <p:sp>
          <p:nvSpPr>
            <p:cNvPr id="35" name="Abstand Rechts"/>
            <p:cNvSpPr/>
            <p:nvPr userDrawn="1"/>
          </p:nvSpPr>
          <p:spPr>
            <a:xfrm>
              <a:off x="7975427" y="1511300"/>
              <a:ext cx="72000" cy="389550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 dirty="0"/>
            </a:p>
          </p:txBody>
        </p:sp>
        <p:sp>
          <p:nvSpPr>
            <p:cNvPr id="41" name="Abstand Rechts // Mitte"/>
            <p:cNvSpPr/>
            <p:nvPr userDrawn="1"/>
          </p:nvSpPr>
          <p:spPr>
            <a:xfrm>
              <a:off x="9889096" y="1511300"/>
              <a:ext cx="72000" cy="389550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 dirty="0"/>
            </a:p>
          </p:txBody>
        </p:sp>
        <p:sp>
          <p:nvSpPr>
            <p:cNvPr id="42" name="Abstand Links // Mitte"/>
            <p:cNvSpPr/>
            <p:nvPr userDrawn="1"/>
          </p:nvSpPr>
          <p:spPr>
            <a:xfrm>
              <a:off x="2236465" y="1511300"/>
              <a:ext cx="72000" cy="389550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 dirty="0"/>
            </a:p>
          </p:txBody>
        </p:sp>
        <p:sp>
          <p:nvSpPr>
            <p:cNvPr id="43" name="Abstand Mitte // Mitte"/>
            <p:cNvSpPr/>
            <p:nvPr userDrawn="1"/>
          </p:nvSpPr>
          <p:spPr>
            <a:xfrm>
              <a:off x="6062781" y="1511300"/>
              <a:ext cx="72000" cy="389550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 dirty="0"/>
            </a:p>
          </p:txBody>
        </p:sp>
      </p:grpSp>
      <p:grpSp>
        <p:nvGrpSpPr>
          <p:cNvPr id="99" name="Vertikal" hidden="1"/>
          <p:cNvGrpSpPr/>
          <p:nvPr userDrawn="1"/>
        </p:nvGrpSpPr>
        <p:grpSpPr>
          <a:xfrm>
            <a:off x="395082" y="1511299"/>
            <a:ext cx="11400250" cy="3895976"/>
            <a:chOff x="395287" y="1511299"/>
            <a:chExt cx="11406188" cy="3895976"/>
          </a:xfrm>
        </p:grpSpPr>
        <p:sp>
          <p:nvSpPr>
            <p:cNvPr id="19" name="Oben // Oben"/>
            <p:cNvSpPr/>
            <p:nvPr userDrawn="1"/>
          </p:nvSpPr>
          <p:spPr>
            <a:xfrm>
              <a:off x="396086" y="1511299"/>
              <a:ext cx="11405389" cy="921600"/>
            </a:xfrm>
            <a:prstGeom prst="rect">
              <a:avLst/>
            </a:prstGeom>
            <a:solidFill>
              <a:schemeClr val="accent2"/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 dirty="0"/>
            </a:p>
          </p:txBody>
        </p:sp>
        <p:sp>
          <p:nvSpPr>
            <p:cNvPr id="20" name="Oben // Unten"/>
            <p:cNvSpPr/>
            <p:nvPr userDrawn="1"/>
          </p:nvSpPr>
          <p:spPr>
            <a:xfrm>
              <a:off x="396086" y="2502758"/>
              <a:ext cx="11405389" cy="921600"/>
            </a:xfrm>
            <a:prstGeom prst="rect">
              <a:avLst/>
            </a:prstGeom>
            <a:solidFill>
              <a:schemeClr val="accent2"/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 dirty="0"/>
            </a:p>
          </p:txBody>
        </p:sp>
        <p:sp>
          <p:nvSpPr>
            <p:cNvPr id="21" name="Unten // Oben"/>
            <p:cNvSpPr/>
            <p:nvPr userDrawn="1"/>
          </p:nvSpPr>
          <p:spPr>
            <a:xfrm>
              <a:off x="395287" y="3494217"/>
              <a:ext cx="11405389" cy="921600"/>
            </a:xfrm>
            <a:prstGeom prst="rect">
              <a:avLst/>
            </a:prstGeom>
            <a:solidFill>
              <a:schemeClr val="accent2"/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 dirty="0"/>
            </a:p>
          </p:txBody>
        </p:sp>
        <p:sp>
          <p:nvSpPr>
            <p:cNvPr id="22" name="Unten // Unten"/>
            <p:cNvSpPr/>
            <p:nvPr userDrawn="1"/>
          </p:nvSpPr>
          <p:spPr>
            <a:xfrm>
              <a:off x="396086" y="4485675"/>
              <a:ext cx="11405389" cy="921600"/>
            </a:xfrm>
            <a:prstGeom prst="rect">
              <a:avLst/>
            </a:prstGeom>
            <a:solidFill>
              <a:schemeClr val="accent2"/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 dirty="0"/>
            </a:p>
          </p:txBody>
        </p:sp>
        <p:sp>
          <p:nvSpPr>
            <p:cNvPr id="16" name="Oben"/>
            <p:cNvSpPr/>
            <p:nvPr userDrawn="1"/>
          </p:nvSpPr>
          <p:spPr>
            <a:xfrm>
              <a:off x="396086" y="1511300"/>
              <a:ext cx="11405389" cy="1911600"/>
            </a:xfrm>
            <a:prstGeom prst="rect">
              <a:avLst/>
            </a:prstGeom>
            <a:solidFill>
              <a:schemeClr val="accent2"/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 dirty="0"/>
            </a:p>
          </p:txBody>
        </p:sp>
        <p:sp>
          <p:nvSpPr>
            <p:cNvPr id="18" name="Unten"/>
            <p:cNvSpPr/>
            <p:nvPr userDrawn="1"/>
          </p:nvSpPr>
          <p:spPr>
            <a:xfrm>
              <a:off x="396086" y="3495675"/>
              <a:ext cx="11405389" cy="1911600"/>
            </a:xfrm>
            <a:prstGeom prst="rect">
              <a:avLst/>
            </a:prstGeom>
            <a:solidFill>
              <a:schemeClr val="accent2"/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 dirty="0"/>
            </a:p>
          </p:txBody>
        </p:sp>
      </p:grpSp>
      <p:grpSp>
        <p:nvGrpSpPr>
          <p:cNvPr id="98" name="Abstand Vertikal" hidden="1"/>
          <p:cNvGrpSpPr/>
          <p:nvPr userDrawn="1"/>
        </p:nvGrpSpPr>
        <p:grpSpPr>
          <a:xfrm>
            <a:off x="395880" y="2431828"/>
            <a:ext cx="11399452" cy="2054918"/>
            <a:chOff x="396086" y="2431828"/>
            <a:chExt cx="11405389" cy="2054918"/>
          </a:xfrm>
        </p:grpSpPr>
        <p:sp>
          <p:nvSpPr>
            <p:cNvPr id="29" name="Abstand Mitte"/>
            <p:cNvSpPr/>
            <p:nvPr userDrawn="1"/>
          </p:nvSpPr>
          <p:spPr>
            <a:xfrm>
              <a:off x="396885" y="3423287"/>
              <a:ext cx="11404590" cy="720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 dirty="0"/>
            </a:p>
          </p:txBody>
        </p:sp>
        <p:sp>
          <p:nvSpPr>
            <p:cNvPr id="31" name="Abstand Oben // Mitte"/>
            <p:cNvSpPr/>
            <p:nvPr userDrawn="1"/>
          </p:nvSpPr>
          <p:spPr>
            <a:xfrm>
              <a:off x="396086" y="2431828"/>
              <a:ext cx="11404590" cy="720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 dirty="0"/>
            </a:p>
          </p:txBody>
        </p:sp>
        <p:sp>
          <p:nvSpPr>
            <p:cNvPr id="32" name="Abstand Unten // Mitte"/>
            <p:cNvSpPr/>
            <p:nvPr userDrawn="1"/>
          </p:nvSpPr>
          <p:spPr>
            <a:xfrm>
              <a:off x="396086" y="4414746"/>
              <a:ext cx="11404590" cy="720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 dirty="0"/>
            </a:p>
          </p:txBody>
        </p:sp>
      </p:grpSp>
      <p:sp>
        <p:nvSpPr>
          <p:cNvPr id="83" name="Titel 1"/>
          <p:cNvSpPr>
            <a:spLocks noGrp="1"/>
          </p:cNvSpPr>
          <p:nvPr>
            <p:ph type="title" hasCustomPrompt="1"/>
          </p:nvPr>
        </p:nvSpPr>
        <p:spPr>
          <a:xfrm>
            <a:off x="395289" y="368300"/>
            <a:ext cx="11406187" cy="1008360"/>
          </a:xfrm>
        </p:spPr>
        <p:txBody>
          <a:bodyPr/>
          <a:lstStyle/>
          <a:p>
            <a:r>
              <a:rPr lang="de-DE" noProof="0" dirty="0"/>
              <a:t>HEADLINE ZWEIZEILIG IN CORPOS (ÜBERSCHRIFTEN) 30 PT. </a:t>
            </a:r>
            <a:br>
              <a:rPr lang="de-DE" noProof="0" dirty="0"/>
            </a:br>
            <a:r>
              <a:rPr lang="de-DE" noProof="0" dirty="0"/>
              <a:t>LOREM IPSUM DOLOR SIT AMET.</a:t>
            </a:r>
          </a:p>
        </p:txBody>
      </p:sp>
      <p:sp>
        <p:nvSpPr>
          <p:cNvPr id="84" name="Fußzeilenplatzhalter 2"/>
          <p:cNvSpPr>
            <a:spLocks noGrp="1"/>
          </p:cNvSpPr>
          <p:nvPr>
            <p:ph type="ftr" sz="quarter" idx="10"/>
          </p:nvPr>
        </p:nvSpPr>
        <p:spPr>
          <a:xfrm>
            <a:off x="3578400" y="6552000"/>
            <a:ext cx="7848000" cy="306000"/>
          </a:xfrm>
        </p:spPr>
        <p:txBody>
          <a:bodyPr/>
          <a:lstStyle/>
          <a:p>
            <a:r>
              <a:rPr lang="de-DE" noProof="0" dirty="0"/>
              <a:t>Titel der Präsentation in CorpoS (Textkörper) 10pt | Abteilung | Datum</a:t>
            </a:r>
          </a:p>
        </p:txBody>
      </p:sp>
      <p:sp>
        <p:nvSpPr>
          <p:cNvPr id="85" name="Foliennummernplatzhalter 3"/>
          <p:cNvSpPr>
            <a:spLocks noGrp="1"/>
          </p:cNvSpPr>
          <p:nvPr>
            <p:ph type="sldNum" sz="quarter" idx="11"/>
          </p:nvPr>
        </p:nvSpPr>
        <p:spPr>
          <a:xfrm>
            <a:off x="11800801" y="6552000"/>
            <a:ext cx="323999" cy="306000"/>
          </a:xfrm>
        </p:spPr>
        <p:txBody>
          <a:bodyPr/>
          <a:lstStyle/>
          <a:p>
            <a:fld id="{AD1D1349-391B-44DC-865F-5996B3E40F26}" type="slidenum">
              <a:rPr lang="de-DE" noProof="0" smtClean="0"/>
              <a:pPr/>
              <a:t>‹Nr.›</a:t>
            </a:fld>
            <a:endParaRPr lang="de-DE" noProof="0" dirty="0"/>
          </a:p>
        </p:txBody>
      </p:sp>
      <p:sp>
        <p:nvSpPr>
          <p:cNvPr id="86" name="Textplatzhalt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95288" y="5436002"/>
            <a:ext cx="11406187" cy="990200"/>
          </a:xfrm>
        </p:spPr>
        <p:txBody>
          <a:bodyPr/>
          <a:lstStyle>
            <a:lvl1pPr>
              <a:spcAft>
                <a:spcPts val="0"/>
              </a:spcAft>
              <a:defRPr/>
            </a:lvl1pPr>
            <a:lvl2pPr>
              <a:spcAft>
                <a:spcPts val="0"/>
              </a:spcAft>
              <a:defRPr/>
            </a:lvl2pPr>
            <a:lvl3pPr>
              <a:spcAft>
                <a:spcPts val="0"/>
              </a:spcAft>
              <a:defRPr/>
            </a:lvl3pPr>
            <a:lvl4pPr>
              <a:spcAft>
                <a:spcPts val="0"/>
              </a:spcAft>
              <a:defRPr/>
            </a:lvl4pPr>
            <a:lvl5pPr>
              <a:spcAft>
                <a:spcPts val="0"/>
              </a:spcAft>
              <a:defRPr/>
            </a:lvl5pPr>
            <a:lvl6pPr>
              <a:spcAft>
                <a:spcPts val="0"/>
              </a:spcAft>
              <a:defRPr/>
            </a:lvl6pPr>
            <a:lvl7pPr>
              <a:spcAft>
                <a:spcPts val="0"/>
              </a:spcAft>
              <a:defRPr/>
            </a:lvl7pPr>
            <a:lvl8pPr>
              <a:spcAft>
                <a:spcPts val="0"/>
              </a:spcAft>
              <a:defRPr/>
            </a:lvl8pPr>
            <a:lvl9pPr>
              <a:spcAft>
                <a:spcPts val="0"/>
              </a:spcAft>
              <a:defRPr/>
            </a:lvl9pPr>
          </a:lstStyle>
          <a:p>
            <a:pPr lvl="0"/>
            <a:r>
              <a:rPr lang="de-DE" noProof="0" dirty="0"/>
              <a:t>Text in CorpoS (Textkörper) in 20 pt. einfügen // für Aufzählungen: Start // Absatz // Listenebene erhöhen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>
        <p:nvSpPr>
          <p:cNvPr id="87" name="Bildplatzhalter 8"/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396885" y="1511768"/>
            <a:ext cx="1843200" cy="1912590"/>
          </a:xfrm>
          <a:solidFill>
            <a:schemeClr val="accent6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 sz="1000">
                <a:solidFill>
                  <a:schemeClr val="bg1"/>
                </a:solidFill>
              </a:defRPr>
            </a:lvl1pPr>
          </a:lstStyle>
          <a:p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Bild einfügen</a:t>
            </a:r>
          </a:p>
        </p:txBody>
      </p:sp>
      <p:sp>
        <p:nvSpPr>
          <p:cNvPr id="88" name="Bildplatzhalter 8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2308466" y="1511768"/>
            <a:ext cx="1843200" cy="1912590"/>
          </a:xfrm>
          <a:solidFill>
            <a:schemeClr val="accent6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 sz="1000">
                <a:solidFill>
                  <a:schemeClr val="bg1"/>
                </a:solidFill>
              </a:defRPr>
            </a:lvl1pPr>
          </a:lstStyle>
          <a:p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Bild einfügen</a:t>
            </a:r>
          </a:p>
        </p:txBody>
      </p:sp>
      <p:sp>
        <p:nvSpPr>
          <p:cNvPr id="90" name="Bildplatzhalter 8"/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395288" y="3495677"/>
            <a:ext cx="3753557" cy="1911131"/>
          </a:xfrm>
          <a:solidFill>
            <a:schemeClr val="accent6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 sz="1000">
                <a:solidFill>
                  <a:schemeClr val="bg1"/>
                </a:solidFill>
              </a:defRPr>
            </a:lvl1pPr>
          </a:lstStyle>
          <a:p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Bild einfügen</a:t>
            </a:r>
          </a:p>
        </p:txBody>
      </p:sp>
      <p:sp>
        <p:nvSpPr>
          <p:cNvPr id="92" name="Bildplatzhalter 8"/>
          <p:cNvSpPr>
            <a:spLocks noGrp="1"/>
          </p:cNvSpPr>
          <p:nvPr>
            <p:ph type="pic" sz="quarter" idx="27" hasCustomPrompt="1"/>
          </p:nvPr>
        </p:nvSpPr>
        <p:spPr bwMode="gray">
          <a:xfrm>
            <a:off x="6134151" y="3495677"/>
            <a:ext cx="1843200" cy="1911131"/>
          </a:xfrm>
          <a:solidFill>
            <a:schemeClr val="accent6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 sz="1000">
                <a:solidFill>
                  <a:schemeClr val="bg1"/>
                </a:solidFill>
              </a:defRPr>
            </a:lvl1pPr>
          </a:lstStyle>
          <a:p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Bild einfügen</a:t>
            </a:r>
          </a:p>
        </p:txBody>
      </p:sp>
      <p:sp>
        <p:nvSpPr>
          <p:cNvPr id="94" name="Bildplatzhalter 8"/>
          <p:cNvSpPr>
            <a:spLocks noGrp="1"/>
          </p:cNvSpPr>
          <p:nvPr>
            <p:ph type="pic" sz="quarter" idx="29" hasCustomPrompt="1"/>
          </p:nvPr>
        </p:nvSpPr>
        <p:spPr bwMode="gray">
          <a:xfrm>
            <a:off x="4222402" y="3495677"/>
            <a:ext cx="1843200" cy="1911131"/>
          </a:xfrm>
          <a:solidFill>
            <a:schemeClr val="accent6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 sz="1000">
                <a:solidFill>
                  <a:schemeClr val="bg1"/>
                </a:solidFill>
              </a:defRPr>
            </a:lvl1pPr>
          </a:lstStyle>
          <a:p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Bild einfügen</a:t>
            </a:r>
          </a:p>
        </p:txBody>
      </p:sp>
      <p:sp>
        <p:nvSpPr>
          <p:cNvPr id="97" name="Bildplatzhalter 8"/>
          <p:cNvSpPr>
            <a:spLocks noGrp="1"/>
          </p:cNvSpPr>
          <p:nvPr>
            <p:ph type="pic" sz="quarter" idx="31" hasCustomPrompt="1"/>
          </p:nvPr>
        </p:nvSpPr>
        <p:spPr bwMode="gray">
          <a:xfrm>
            <a:off x="8046676" y="3495677"/>
            <a:ext cx="3754800" cy="1911131"/>
          </a:xfrm>
          <a:solidFill>
            <a:schemeClr val="accent6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 sz="1000">
                <a:solidFill>
                  <a:schemeClr val="bg1"/>
                </a:solidFill>
              </a:defRPr>
            </a:lvl1pPr>
          </a:lstStyle>
          <a:p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Bild einfügen</a:t>
            </a:r>
          </a:p>
        </p:txBody>
      </p:sp>
      <p:sp>
        <p:nvSpPr>
          <p:cNvPr id="100" name="Bildplatzhalter 8"/>
          <p:cNvSpPr>
            <a:spLocks noGrp="1"/>
          </p:cNvSpPr>
          <p:nvPr>
            <p:ph type="pic" sz="quarter" idx="33" hasCustomPrompt="1"/>
          </p:nvPr>
        </p:nvSpPr>
        <p:spPr bwMode="gray">
          <a:xfrm>
            <a:off x="8046677" y="1511768"/>
            <a:ext cx="1843200" cy="1912590"/>
          </a:xfrm>
          <a:solidFill>
            <a:schemeClr val="accent6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 sz="1000">
                <a:solidFill>
                  <a:schemeClr val="bg1"/>
                </a:solidFill>
              </a:defRPr>
            </a:lvl1pPr>
          </a:lstStyle>
          <a:p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Bild einfügen</a:t>
            </a:r>
          </a:p>
        </p:txBody>
      </p:sp>
      <p:sp>
        <p:nvSpPr>
          <p:cNvPr id="101" name="Bildplatzhalter 8"/>
          <p:cNvSpPr>
            <a:spLocks noGrp="1"/>
          </p:cNvSpPr>
          <p:nvPr>
            <p:ph type="pic" sz="quarter" idx="34" hasCustomPrompt="1"/>
          </p:nvPr>
        </p:nvSpPr>
        <p:spPr bwMode="gray">
          <a:xfrm>
            <a:off x="9961876" y="1511768"/>
            <a:ext cx="1843200" cy="1912590"/>
          </a:xfrm>
          <a:solidFill>
            <a:schemeClr val="accent6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 sz="1000">
                <a:solidFill>
                  <a:schemeClr val="bg1"/>
                </a:solidFill>
              </a:defRPr>
            </a:lvl1pPr>
          </a:lstStyle>
          <a:p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Bild einfügen</a:t>
            </a:r>
          </a:p>
        </p:txBody>
      </p:sp>
      <p:sp>
        <p:nvSpPr>
          <p:cNvPr id="102" name="Bildplatzhalter 8"/>
          <p:cNvSpPr>
            <a:spLocks noGrp="1"/>
          </p:cNvSpPr>
          <p:nvPr>
            <p:ph type="pic" sz="quarter" idx="36" hasCustomPrompt="1"/>
          </p:nvPr>
        </p:nvSpPr>
        <p:spPr bwMode="gray">
          <a:xfrm>
            <a:off x="4222500" y="1511768"/>
            <a:ext cx="3754800" cy="1912590"/>
          </a:xfrm>
          <a:solidFill>
            <a:schemeClr val="accent6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 sz="1000">
                <a:solidFill>
                  <a:schemeClr val="bg1"/>
                </a:solidFill>
              </a:defRPr>
            </a:lvl1pPr>
          </a:lstStyle>
          <a:p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Bild einfügen</a:t>
            </a:r>
          </a:p>
        </p:txBody>
      </p:sp>
      <p:sp>
        <p:nvSpPr>
          <p:cNvPr id="103" name="Textplatzhalter 3"/>
          <p:cNvSpPr>
            <a:spLocks noGrp="1"/>
          </p:cNvSpPr>
          <p:nvPr>
            <p:ph type="body" sz="quarter" idx="17" hasCustomPrompt="1"/>
          </p:nvPr>
        </p:nvSpPr>
        <p:spPr>
          <a:xfrm>
            <a:off x="6973200" y="0"/>
            <a:ext cx="936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                </a:t>
            </a:r>
          </a:p>
        </p:txBody>
      </p:sp>
      <p:sp>
        <p:nvSpPr>
          <p:cNvPr id="104" name="Textplatzhalter 3"/>
          <p:cNvSpPr>
            <a:spLocks noGrp="1"/>
          </p:cNvSpPr>
          <p:nvPr>
            <p:ph type="body" sz="quarter" idx="18" hasCustomPrompt="1"/>
          </p:nvPr>
        </p:nvSpPr>
        <p:spPr>
          <a:xfrm>
            <a:off x="7984800" y="0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                </a:t>
            </a:r>
          </a:p>
        </p:txBody>
      </p:sp>
      <p:sp>
        <p:nvSpPr>
          <p:cNvPr id="105" name="Textplatzhalter 3"/>
          <p:cNvSpPr>
            <a:spLocks noGrp="1"/>
          </p:cNvSpPr>
          <p:nvPr>
            <p:ph type="body" sz="quarter" idx="37" hasCustomPrompt="1"/>
          </p:nvPr>
        </p:nvSpPr>
        <p:spPr>
          <a:xfrm>
            <a:off x="9928800" y="0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                </a:t>
            </a:r>
          </a:p>
        </p:txBody>
      </p:sp>
      <p:sp>
        <p:nvSpPr>
          <p:cNvPr id="69" name="Textplatzhalter 7">
            <a:extLst>
              <a:ext uri="{FF2B5EF4-FFF2-40B4-BE49-F238E27FC236}">
                <a16:creationId xmlns:a16="http://schemas.microsoft.com/office/drawing/2014/main" id="{B652784B-0000-C044-816C-15658B280953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95287" y="151202"/>
            <a:ext cx="5508000" cy="220274"/>
          </a:xfrm>
        </p:spPr>
        <p:txBody>
          <a:bodyPr lIns="0"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100">
                <a:latin typeface="MB Corpo A Text Cond" panose="02020506070000000003" pitchFamily="18" charset="0"/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9pPr>
          </a:lstStyle>
          <a:p>
            <a:pPr lvl="0"/>
            <a:r>
              <a:rPr lang="de-DE" noProof="0" dirty="0"/>
              <a:t>Optionale Kapitelüberschrift</a:t>
            </a:r>
          </a:p>
        </p:txBody>
      </p:sp>
    </p:spTree>
    <p:extLst>
      <p:ext uri="{BB962C8B-B14F-4D97-AF65-F5344CB8AC3E}">
        <p14:creationId xmlns:p14="http://schemas.microsoft.com/office/powerpoint/2010/main" val="314577393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ollbild mit Highlig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Bildplatzhalter 8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1" y="1"/>
            <a:ext cx="12193200" cy="6858000"/>
          </a:xfrm>
          <a:solidFill>
            <a:schemeClr val="accent6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>
                <a:solidFill>
                  <a:schemeClr val="bg1"/>
                </a:solidFill>
              </a:defRPr>
            </a:lvl1pPr>
          </a:lstStyle>
          <a:p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Bild einfügen</a:t>
            </a:r>
          </a:p>
        </p:txBody>
      </p:sp>
      <p:sp>
        <p:nvSpPr>
          <p:cNvPr id="108" name="Textplatzhalter 3"/>
          <p:cNvSpPr>
            <a:spLocks noGrp="1"/>
          </p:cNvSpPr>
          <p:nvPr>
            <p:ph type="body" sz="quarter" idx="77" hasCustomPrompt="1"/>
          </p:nvPr>
        </p:nvSpPr>
        <p:spPr>
          <a:xfrm>
            <a:off x="4528931" y="366999"/>
            <a:ext cx="3139584" cy="380470"/>
          </a:xfrm>
          <a:solidFill>
            <a:schemeClr val="bg1"/>
          </a:solidFill>
        </p:spPr>
        <p:txBody>
          <a:bodyPr wrap="none" lIns="107985" tIns="35995" rIns="107985" bIns="35995" anchor="ctr" anchorCtr="0">
            <a:spAutoFit/>
          </a:bodyPr>
          <a:lstStyle>
            <a:lvl1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2000" b="0" i="0">
                <a:solidFill>
                  <a:schemeClr val="tx1"/>
                </a:solidFill>
              </a:defRPr>
            </a:lvl1pPr>
            <a:lvl2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2pPr>
            <a:lvl3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3pPr>
            <a:lvl4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4pPr>
            <a:lvl5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5pPr>
            <a:lvl6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6pPr>
            <a:lvl7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7pPr>
            <a:lvl8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8pPr>
            <a:lvl9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noProof="0" dirty="0"/>
              <a:t>Highlight in CorpoS in 20 pt.</a:t>
            </a:r>
          </a:p>
        </p:txBody>
      </p:sp>
      <p:sp>
        <p:nvSpPr>
          <p:cNvPr id="114" name="Textplatzhalter 3"/>
          <p:cNvSpPr>
            <a:spLocks noGrp="1"/>
          </p:cNvSpPr>
          <p:nvPr>
            <p:ph type="body" sz="quarter" idx="71" hasCustomPrompt="1"/>
          </p:nvPr>
        </p:nvSpPr>
        <p:spPr>
          <a:xfrm>
            <a:off x="396001" y="1786681"/>
            <a:ext cx="3139584" cy="380470"/>
          </a:xfrm>
          <a:solidFill>
            <a:schemeClr val="bg1"/>
          </a:solidFill>
        </p:spPr>
        <p:txBody>
          <a:bodyPr wrap="none" lIns="107985" tIns="35995" rIns="107985" bIns="35995" anchor="ctr" anchorCtr="0">
            <a:spAutoFit/>
          </a:bodyPr>
          <a:lstStyle>
            <a:lvl1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2000" b="0" i="0">
                <a:solidFill>
                  <a:schemeClr val="tx1"/>
                </a:solidFill>
              </a:defRPr>
            </a:lvl1pPr>
            <a:lvl2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2pPr>
            <a:lvl3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3pPr>
            <a:lvl4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4pPr>
            <a:lvl5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5pPr>
            <a:lvl6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6pPr>
            <a:lvl7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7pPr>
            <a:lvl8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8pPr>
            <a:lvl9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noProof="0" dirty="0"/>
              <a:t>Highlight in CorpoS in 20 pt.</a:t>
            </a:r>
          </a:p>
        </p:txBody>
      </p:sp>
      <p:sp>
        <p:nvSpPr>
          <p:cNvPr id="117" name="Textplatzhalter 3"/>
          <p:cNvSpPr>
            <a:spLocks noGrp="1"/>
          </p:cNvSpPr>
          <p:nvPr>
            <p:ph type="body" sz="quarter" idx="72" hasCustomPrompt="1"/>
          </p:nvPr>
        </p:nvSpPr>
        <p:spPr>
          <a:xfrm>
            <a:off x="396001" y="4626044"/>
            <a:ext cx="3139584" cy="380470"/>
          </a:xfrm>
          <a:solidFill>
            <a:schemeClr val="bg1"/>
          </a:solidFill>
        </p:spPr>
        <p:txBody>
          <a:bodyPr wrap="none" lIns="107985" tIns="35995" rIns="107985" bIns="35995" anchor="ctr" anchorCtr="0">
            <a:spAutoFit/>
          </a:bodyPr>
          <a:lstStyle>
            <a:lvl1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2000" b="0" i="0">
                <a:solidFill>
                  <a:schemeClr val="tx1"/>
                </a:solidFill>
              </a:defRPr>
            </a:lvl1pPr>
            <a:lvl2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2pPr>
            <a:lvl3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3pPr>
            <a:lvl4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4pPr>
            <a:lvl5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5pPr>
            <a:lvl6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6pPr>
            <a:lvl7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7pPr>
            <a:lvl8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8pPr>
            <a:lvl9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noProof="0" dirty="0"/>
              <a:t>Highlight in CorpoS in 20 pt.</a:t>
            </a:r>
          </a:p>
        </p:txBody>
      </p:sp>
      <p:sp>
        <p:nvSpPr>
          <p:cNvPr id="118" name="Textplatzhalter 3"/>
          <p:cNvSpPr>
            <a:spLocks noGrp="1"/>
          </p:cNvSpPr>
          <p:nvPr>
            <p:ph type="body" sz="quarter" idx="75" hasCustomPrompt="1"/>
          </p:nvPr>
        </p:nvSpPr>
        <p:spPr>
          <a:xfrm>
            <a:off x="396001" y="3206363"/>
            <a:ext cx="3139584" cy="380470"/>
          </a:xfrm>
          <a:solidFill>
            <a:schemeClr val="bg1"/>
          </a:solidFill>
        </p:spPr>
        <p:txBody>
          <a:bodyPr wrap="none" lIns="107985" tIns="35995" rIns="107985" bIns="35995" anchor="ctr" anchorCtr="0">
            <a:spAutoFit/>
          </a:bodyPr>
          <a:lstStyle>
            <a:lvl1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2000" b="0" i="0">
                <a:solidFill>
                  <a:schemeClr val="tx1"/>
                </a:solidFill>
              </a:defRPr>
            </a:lvl1pPr>
            <a:lvl2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2pPr>
            <a:lvl3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3pPr>
            <a:lvl4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4pPr>
            <a:lvl5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5pPr>
            <a:lvl6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6pPr>
            <a:lvl7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7pPr>
            <a:lvl8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8pPr>
            <a:lvl9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noProof="0" dirty="0"/>
              <a:t>Highlight in CorpoS in 20 pt.</a:t>
            </a:r>
          </a:p>
        </p:txBody>
      </p:sp>
      <p:sp>
        <p:nvSpPr>
          <p:cNvPr id="119" name="Textplatzhalter 3"/>
          <p:cNvSpPr>
            <a:spLocks noGrp="1"/>
          </p:cNvSpPr>
          <p:nvPr>
            <p:ph type="body" sz="quarter" idx="19" hasCustomPrompt="1"/>
          </p:nvPr>
        </p:nvSpPr>
        <p:spPr>
          <a:xfrm>
            <a:off x="396001" y="366999"/>
            <a:ext cx="3139584" cy="380470"/>
          </a:xfrm>
          <a:solidFill>
            <a:schemeClr val="bg1"/>
          </a:solidFill>
        </p:spPr>
        <p:txBody>
          <a:bodyPr wrap="none" lIns="107985" tIns="35995" rIns="107985" bIns="35995" anchor="ctr" anchorCtr="0">
            <a:spAutoFit/>
          </a:bodyPr>
          <a:lstStyle>
            <a:lvl1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2000" b="0" i="0">
                <a:solidFill>
                  <a:schemeClr val="tx1"/>
                </a:solidFill>
              </a:defRPr>
            </a:lvl1pPr>
            <a:lvl2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2pPr>
            <a:lvl3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3pPr>
            <a:lvl4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4pPr>
            <a:lvl5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5pPr>
            <a:lvl6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6pPr>
            <a:lvl7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7pPr>
            <a:lvl8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8pPr>
            <a:lvl9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noProof="0" dirty="0"/>
              <a:t>Highlight in CorpoS in 20 pt.</a:t>
            </a:r>
          </a:p>
        </p:txBody>
      </p:sp>
      <p:sp>
        <p:nvSpPr>
          <p:cNvPr id="120" name="Textplatzhalter 3"/>
          <p:cNvSpPr>
            <a:spLocks noGrp="1"/>
          </p:cNvSpPr>
          <p:nvPr>
            <p:ph type="body" sz="quarter" idx="78" hasCustomPrompt="1"/>
          </p:nvPr>
        </p:nvSpPr>
        <p:spPr>
          <a:xfrm>
            <a:off x="4528931" y="6043658"/>
            <a:ext cx="3139584" cy="380470"/>
          </a:xfrm>
          <a:solidFill>
            <a:schemeClr val="bg1"/>
          </a:solidFill>
        </p:spPr>
        <p:txBody>
          <a:bodyPr wrap="none" lIns="107985" tIns="35995" rIns="107985" bIns="35995" anchor="ctr" anchorCtr="0">
            <a:spAutoFit/>
          </a:bodyPr>
          <a:lstStyle>
            <a:lvl1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2000" b="0" i="0">
                <a:solidFill>
                  <a:schemeClr val="tx1"/>
                </a:solidFill>
              </a:defRPr>
            </a:lvl1pPr>
            <a:lvl2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2pPr>
            <a:lvl3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3pPr>
            <a:lvl4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4pPr>
            <a:lvl5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5pPr>
            <a:lvl6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6pPr>
            <a:lvl7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7pPr>
            <a:lvl8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8pPr>
            <a:lvl9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noProof="0" dirty="0"/>
              <a:t>Highlight in CorpoS in 20 pt.</a:t>
            </a:r>
          </a:p>
        </p:txBody>
      </p:sp>
      <p:sp>
        <p:nvSpPr>
          <p:cNvPr id="121" name="Textplatzhalter 3"/>
          <p:cNvSpPr>
            <a:spLocks noGrp="1"/>
          </p:cNvSpPr>
          <p:nvPr>
            <p:ph type="body" sz="quarter" idx="68" hasCustomPrompt="1"/>
          </p:nvPr>
        </p:nvSpPr>
        <p:spPr>
          <a:xfrm>
            <a:off x="396001" y="6045725"/>
            <a:ext cx="3139584" cy="380470"/>
          </a:xfrm>
          <a:solidFill>
            <a:schemeClr val="bg1"/>
          </a:solidFill>
        </p:spPr>
        <p:txBody>
          <a:bodyPr wrap="none" lIns="107985" tIns="35995" rIns="107985" bIns="35995" anchor="ctr" anchorCtr="0">
            <a:spAutoFit/>
          </a:bodyPr>
          <a:lstStyle>
            <a:lvl1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2000" b="0" i="0">
                <a:solidFill>
                  <a:schemeClr val="tx1"/>
                </a:solidFill>
              </a:defRPr>
            </a:lvl1pPr>
            <a:lvl2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2pPr>
            <a:lvl3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3pPr>
            <a:lvl4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4pPr>
            <a:lvl5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5pPr>
            <a:lvl6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6pPr>
            <a:lvl7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7pPr>
            <a:lvl8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8pPr>
            <a:lvl9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noProof="0" dirty="0"/>
              <a:t>Highlight in CorpoS in 20 pt.</a:t>
            </a:r>
          </a:p>
        </p:txBody>
      </p:sp>
      <p:sp>
        <p:nvSpPr>
          <p:cNvPr id="122" name="Textplatzhalter 3"/>
          <p:cNvSpPr>
            <a:spLocks noGrp="1"/>
          </p:cNvSpPr>
          <p:nvPr>
            <p:ph type="body" sz="quarter" idx="73" hasCustomPrompt="1"/>
          </p:nvPr>
        </p:nvSpPr>
        <p:spPr>
          <a:xfrm>
            <a:off x="8661861" y="1786164"/>
            <a:ext cx="3139584" cy="380470"/>
          </a:xfrm>
          <a:solidFill>
            <a:schemeClr val="bg1"/>
          </a:solidFill>
        </p:spPr>
        <p:txBody>
          <a:bodyPr wrap="none" lIns="107985" tIns="35995" rIns="107985" bIns="35995" anchor="ctr" anchorCtr="0">
            <a:spAutoFit/>
          </a:bodyPr>
          <a:lstStyle>
            <a:lvl1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2000" b="0" i="0">
                <a:solidFill>
                  <a:schemeClr val="tx1"/>
                </a:solidFill>
              </a:defRPr>
            </a:lvl1pPr>
            <a:lvl2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2pPr>
            <a:lvl3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3pPr>
            <a:lvl4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4pPr>
            <a:lvl5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5pPr>
            <a:lvl6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6pPr>
            <a:lvl7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7pPr>
            <a:lvl8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8pPr>
            <a:lvl9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noProof="0" dirty="0"/>
              <a:t>Highlight in CorpoS in 20 pt.</a:t>
            </a:r>
          </a:p>
        </p:txBody>
      </p:sp>
      <p:sp>
        <p:nvSpPr>
          <p:cNvPr id="123" name="Textplatzhalter 3"/>
          <p:cNvSpPr>
            <a:spLocks noGrp="1"/>
          </p:cNvSpPr>
          <p:nvPr>
            <p:ph type="body" sz="quarter" idx="74" hasCustomPrompt="1"/>
          </p:nvPr>
        </p:nvSpPr>
        <p:spPr>
          <a:xfrm>
            <a:off x="8661861" y="4624494"/>
            <a:ext cx="3139584" cy="380470"/>
          </a:xfrm>
          <a:solidFill>
            <a:schemeClr val="bg1"/>
          </a:solidFill>
        </p:spPr>
        <p:txBody>
          <a:bodyPr wrap="none" lIns="107985" tIns="35995" rIns="107985" bIns="35995" anchor="ctr" anchorCtr="0">
            <a:spAutoFit/>
          </a:bodyPr>
          <a:lstStyle>
            <a:lvl1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2000" b="0" i="0">
                <a:solidFill>
                  <a:schemeClr val="tx1"/>
                </a:solidFill>
              </a:defRPr>
            </a:lvl1pPr>
            <a:lvl2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2pPr>
            <a:lvl3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3pPr>
            <a:lvl4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4pPr>
            <a:lvl5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5pPr>
            <a:lvl6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6pPr>
            <a:lvl7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7pPr>
            <a:lvl8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8pPr>
            <a:lvl9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noProof="0" dirty="0"/>
              <a:t>Highlight in CorpoS in 20 pt.</a:t>
            </a:r>
          </a:p>
        </p:txBody>
      </p:sp>
      <p:sp>
        <p:nvSpPr>
          <p:cNvPr id="124" name="Textplatzhalter 3"/>
          <p:cNvSpPr>
            <a:spLocks noGrp="1"/>
          </p:cNvSpPr>
          <p:nvPr>
            <p:ph type="body" sz="quarter" idx="76" hasCustomPrompt="1"/>
          </p:nvPr>
        </p:nvSpPr>
        <p:spPr>
          <a:xfrm>
            <a:off x="8661861" y="3205329"/>
            <a:ext cx="3139584" cy="380470"/>
          </a:xfrm>
          <a:solidFill>
            <a:schemeClr val="bg1"/>
          </a:solidFill>
        </p:spPr>
        <p:txBody>
          <a:bodyPr wrap="none" lIns="107985" tIns="35995" rIns="107985" bIns="35995" anchor="ctr" anchorCtr="0">
            <a:spAutoFit/>
          </a:bodyPr>
          <a:lstStyle>
            <a:lvl1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2000" b="0" i="0">
                <a:solidFill>
                  <a:schemeClr val="tx1"/>
                </a:solidFill>
              </a:defRPr>
            </a:lvl1pPr>
            <a:lvl2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2pPr>
            <a:lvl3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3pPr>
            <a:lvl4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4pPr>
            <a:lvl5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5pPr>
            <a:lvl6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6pPr>
            <a:lvl7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7pPr>
            <a:lvl8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8pPr>
            <a:lvl9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noProof="0" dirty="0"/>
              <a:t>Highlight in CorpoS in 20 pt.</a:t>
            </a:r>
          </a:p>
        </p:txBody>
      </p:sp>
      <p:sp>
        <p:nvSpPr>
          <p:cNvPr id="125" name="Textplatzhalter 3"/>
          <p:cNvSpPr>
            <a:spLocks noGrp="1"/>
          </p:cNvSpPr>
          <p:nvPr>
            <p:ph type="body" sz="quarter" idx="69" hasCustomPrompt="1"/>
          </p:nvPr>
        </p:nvSpPr>
        <p:spPr>
          <a:xfrm>
            <a:off x="8661861" y="366999"/>
            <a:ext cx="3139584" cy="380470"/>
          </a:xfrm>
          <a:solidFill>
            <a:schemeClr val="bg1"/>
          </a:solidFill>
        </p:spPr>
        <p:txBody>
          <a:bodyPr wrap="none" lIns="107985" tIns="35995" rIns="107985" bIns="35995" anchor="ctr" anchorCtr="0">
            <a:spAutoFit/>
          </a:bodyPr>
          <a:lstStyle>
            <a:lvl1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2000" b="0" i="0">
                <a:solidFill>
                  <a:schemeClr val="tx1"/>
                </a:solidFill>
              </a:defRPr>
            </a:lvl1pPr>
            <a:lvl2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2pPr>
            <a:lvl3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3pPr>
            <a:lvl4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4pPr>
            <a:lvl5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5pPr>
            <a:lvl6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6pPr>
            <a:lvl7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7pPr>
            <a:lvl8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8pPr>
            <a:lvl9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noProof="0" dirty="0"/>
              <a:t>Highlight in CorpoS in 20 pt.</a:t>
            </a:r>
          </a:p>
        </p:txBody>
      </p:sp>
      <p:sp>
        <p:nvSpPr>
          <p:cNvPr id="126" name="Textplatzhalter 3"/>
          <p:cNvSpPr>
            <a:spLocks noGrp="1"/>
          </p:cNvSpPr>
          <p:nvPr>
            <p:ph type="body" sz="quarter" idx="70" hasCustomPrompt="1"/>
          </p:nvPr>
        </p:nvSpPr>
        <p:spPr>
          <a:xfrm>
            <a:off x="8661861" y="6043658"/>
            <a:ext cx="3139584" cy="380470"/>
          </a:xfrm>
          <a:solidFill>
            <a:schemeClr val="bg1"/>
          </a:solidFill>
        </p:spPr>
        <p:txBody>
          <a:bodyPr wrap="none" lIns="107985" tIns="35995" rIns="107985" bIns="35995" anchor="ctr" anchorCtr="0">
            <a:spAutoFit/>
          </a:bodyPr>
          <a:lstStyle>
            <a:lvl1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2000" b="0" i="0">
                <a:solidFill>
                  <a:schemeClr val="tx1"/>
                </a:solidFill>
              </a:defRPr>
            </a:lvl1pPr>
            <a:lvl2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2pPr>
            <a:lvl3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3pPr>
            <a:lvl4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4pPr>
            <a:lvl5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5pPr>
            <a:lvl6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6pPr>
            <a:lvl7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7pPr>
            <a:lvl8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8pPr>
            <a:lvl9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noProof="0" dirty="0"/>
              <a:t>Highlight in CorpoS in 20 pt.</a:t>
            </a:r>
          </a:p>
        </p:txBody>
      </p:sp>
      <p:sp>
        <p:nvSpPr>
          <p:cNvPr id="127" name="Textplatzhalter 3"/>
          <p:cNvSpPr>
            <a:spLocks noGrp="1"/>
          </p:cNvSpPr>
          <p:nvPr>
            <p:ph type="body" sz="quarter" idx="17" hasCustomPrompt="1"/>
          </p:nvPr>
        </p:nvSpPr>
        <p:spPr>
          <a:xfrm>
            <a:off x="6973200" y="0"/>
            <a:ext cx="936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                </a:t>
            </a:r>
          </a:p>
        </p:txBody>
      </p:sp>
      <p:sp>
        <p:nvSpPr>
          <p:cNvPr id="128" name="Textplatzhalter 3"/>
          <p:cNvSpPr>
            <a:spLocks noGrp="1"/>
          </p:cNvSpPr>
          <p:nvPr>
            <p:ph type="body" sz="quarter" idx="18" hasCustomPrompt="1"/>
          </p:nvPr>
        </p:nvSpPr>
        <p:spPr>
          <a:xfrm>
            <a:off x="7984800" y="0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                </a:t>
            </a:r>
          </a:p>
        </p:txBody>
      </p:sp>
      <p:sp>
        <p:nvSpPr>
          <p:cNvPr id="129" name="Textplatzhalter 3"/>
          <p:cNvSpPr>
            <a:spLocks noGrp="1"/>
          </p:cNvSpPr>
          <p:nvPr>
            <p:ph type="body" sz="quarter" idx="79" hasCustomPrompt="1"/>
          </p:nvPr>
        </p:nvSpPr>
        <p:spPr>
          <a:xfrm>
            <a:off x="9928800" y="0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284914899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eadline // Text/Multi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Raster" hidden="1"/>
          <p:cNvGrpSpPr/>
          <p:nvPr userDrawn="1"/>
        </p:nvGrpSpPr>
        <p:grpSpPr>
          <a:xfrm>
            <a:off x="-853" y="1"/>
            <a:ext cx="12192855" cy="6858000"/>
            <a:chOff x="-855" y="0"/>
            <a:chExt cx="12199205" cy="6858000"/>
          </a:xfrm>
        </p:grpSpPr>
        <p:sp>
          <p:nvSpPr>
            <p:cNvPr id="24" name="Komplett"/>
            <p:cNvSpPr/>
            <p:nvPr userDrawn="1"/>
          </p:nvSpPr>
          <p:spPr>
            <a:xfrm>
              <a:off x="0" y="822"/>
              <a:ext cx="12198350" cy="6857177"/>
            </a:xfrm>
            <a:prstGeom prst="rect">
              <a:avLst/>
            </a:prstGeom>
            <a:solidFill>
              <a:schemeClr val="accent1"/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 dirty="0"/>
            </a:p>
          </p:txBody>
        </p:sp>
        <p:grpSp>
          <p:nvGrpSpPr>
            <p:cNvPr id="2" name="Abstand Horizontal"/>
            <p:cNvGrpSpPr/>
            <p:nvPr userDrawn="1"/>
          </p:nvGrpSpPr>
          <p:grpSpPr>
            <a:xfrm>
              <a:off x="2995458" y="0"/>
              <a:ext cx="6207434" cy="6858000"/>
              <a:chOff x="2995458" y="0"/>
              <a:chExt cx="6207434" cy="6858000"/>
            </a:xfrm>
          </p:grpSpPr>
          <p:sp>
            <p:nvSpPr>
              <p:cNvPr id="28" name="Abstand Links"/>
              <p:cNvSpPr/>
              <p:nvPr userDrawn="1"/>
            </p:nvSpPr>
            <p:spPr>
              <a:xfrm>
                <a:off x="2995458" y="0"/>
                <a:ext cx="72000" cy="6857177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>
                  <a:lnSpc>
                    <a:spcPct val="108000"/>
                  </a:lnSpc>
                  <a:spcAft>
                    <a:spcPts val="1008"/>
                  </a:spcAft>
                </a:pPr>
                <a:endParaRPr lang="de-DE" sz="2000" dirty="0"/>
              </a:p>
            </p:txBody>
          </p:sp>
          <p:sp>
            <p:nvSpPr>
              <p:cNvPr id="29" name="Abstand Mitte"/>
              <p:cNvSpPr/>
              <p:nvPr userDrawn="1"/>
            </p:nvSpPr>
            <p:spPr>
              <a:xfrm>
                <a:off x="6063175" y="823"/>
                <a:ext cx="72000" cy="6857177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>
                  <a:lnSpc>
                    <a:spcPct val="108000"/>
                  </a:lnSpc>
                  <a:spcAft>
                    <a:spcPts val="1008"/>
                  </a:spcAft>
                </a:pPr>
                <a:endParaRPr lang="de-DE" sz="2000" dirty="0"/>
              </a:p>
            </p:txBody>
          </p:sp>
          <p:sp>
            <p:nvSpPr>
              <p:cNvPr id="34" name="Abstand Rechts"/>
              <p:cNvSpPr/>
              <p:nvPr userDrawn="1"/>
            </p:nvSpPr>
            <p:spPr>
              <a:xfrm>
                <a:off x="9130892" y="0"/>
                <a:ext cx="72000" cy="6857177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>
                  <a:lnSpc>
                    <a:spcPct val="108000"/>
                  </a:lnSpc>
                  <a:spcAft>
                    <a:spcPts val="1008"/>
                  </a:spcAft>
                </a:pPr>
                <a:endParaRPr lang="de-DE" sz="2000" dirty="0"/>
              </a:p>
            </p:txBody>
          </p:sp>
        </p:grpSp>
        <p:grpSp>
          <p:nvGrpSpPr>
            <p:cNvPr id="3" name="Abstand Vertikal"/>
            <p:cNvGrpSpPr/>
            <p:nvPr userDrawn="1"/>
          </p:nvGrpSpPr>
          <p:grpSpPr>
            <a:xfrm>
              <a:off x="0" y="1083600"/>
              <a:ext cx="12198350" cy="4690800"/>
              <a:chOff x="0" y="1083600"/>
              <a:chExt cx="12198350" cy="4690800"/>
            </a:xfrm>
          </p:grpSpPr>
          <p:sp>
            <p:nvSpPr>
              <p:cNvPr id="45" name="Abstand Oben"/>
              <p:cNvSpPr/>
              <p:nvPr userDrawn="1"/>
            </p:nvSpPr>
            <p:spPr>
              <a:xfrm>
                <a:off x="855" y="2238300"/>
                <a:ext cx="12197495" cy="720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>
                  <a:lnSpc>
                    <a:spcPct val="108000"/>
                  </a:lnSpc>
                  <a:spcAft>
                    <a:spcPts val="1008"/>
                  </a:spcAft>
                </a:pPr>
                <a:endParaRPr lang="de-DE" sz="2000" dirty="0"/>
              </a:p>
            </p:txBody>
          </p:sp>
          <p:sp>
            <p:nvSpPr>
              <p:cNvPr id="46" name="Abstand Unten"/>
              <p:cNvSpPr/>
              <p:nvPr userDrawn="1"/>
            </p:nvSpPr>
            <p:spPr>
              <a:xfrm>
                <a:off x="0" y="4547700"/>
                <a:ext cx="12197495" cy="720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>
                  <a:lnSpc>
                    <a:spcPct val="108000"/>
                  </a:lnSpc>
                  <a:spcAft>
                    <a:spcPts val="1008"/>
                  </a:spcAft>
                </a:pPr>
                <a:endParaRPr lang="de-DE" sz="2000" dirty="0"/>
              </a:p>
            </p:txBody>
          </p:sp>
          <p:sp>
            <p:nvSpPr>
              <p:cNvPr id="47" name="Abstand Oben // Mitte"/>
              <p:cNvSpPr/>
              <p:nvPr userDrawn="1"/>
            </p:nvSpPr>
            <p:spPr>
              <a:xfrm>
                <a:off x="0" y="1083600"/>
                <a:ext cx="12197495" cy="720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>
                  <a:lnSpc>
                    <a:spcPct val="108000"/>
                  </a:lnSpc>
                  <a:spcAft>
                    <a:spcPts val="1008"/>
                  </a:spcAft>
                </a:pPr>
                <a:endParaRPr lang="de-DE" sz="2000" dirty="0"/>
              </a:p>
            </p:txBody>
          </p:sp>
          <p:sp>
            <p:nvSpPr>
              <p:cNvPr id="61" name="Abstand Unten // Mitte"/>
              <p:cNvSpPr/>
              <p:nvPr userDrawn="1"/>
            </p:nvSpPr>
            <p:spPr>
              <a:xfrm>
                <a:off x="0" y="5702400"/>
                <a:ext cx="12197495" cy="720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>
                  <a:lnSpc>
                    <a:spcPct val="108000"/>
                  </a:lnSpc>
                  <a:spcAft>
                    <a:spcPts val="1008"/>
                  </a:spcAft>
                </a:pPr>
                <a:endParaRPr lang="de-DE" sz="2000" dirty="0"/>
              </a:p>
            </p:txBody>
          </p:sp>
        </p:grpSp>
        <p:grpSp>
          <p:nvGrpSpPr>
            <p:cNvPr id="5" name="Horizontal" hidden="1"/>
            <p:cNvGrpSpPr/>
            <p:nvPr userDrawn="1"/>
          </p:nvGrpSpPr>
          <p:grpSpPr>
            <a:xfrm>
              <a:off x="0" y="0"/>
              <a:ext cx="12198350" cy="6858000"/>
              <a:chOff x="0" y="0"/>
              <a:chExt cx="12198350" cy="6858000"/>
            </a:xfrm>
          </p:grpSpPr>
          <p:sp>
            <p:nvSpPr>
              <p:cNvPr id="25" name="Links"/>
              <p:cNvSpPr/>
              <p:nvPr userDrawn="1"/>
            </p:nvSpPr>
            <p:spPr>
              <a:xfrm>
                <a:off x="0" y="823"/>
                <a:ext cx="6062400" cy="6857177"/>
              </a:xfrm>
              <a:prstGeom prst="rect">
                <a:avLst/>
              </a:prstGeom>
              <a:solidFill>
                <a:schemeClr val="accent2"/>
              </a:solidFill>
              <a:ln w="0">
                <a:solidFill>
                  <a:schemeClr val="tx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>
                  <a:lnSpc>
                    <a:spcPct val="108000"/>
                  </a:lnSpc>
                  <a:spcAft>
                    <a:spcPts val="1008"/>
                  </a:spcAft>
                </a:pPr>
                <a:endParaRPr lang="de-DE" sz="2000" dirty="0"/>
              </a:p>
            </p:txBody>
          </p:sp>
          <p:sp>
            <p:nvSpPr>
              <p:cNvPr id="27" name="Rechts"/>
              <p:cNvSpPr/>
              <p:nvPr userDrawn="1"/>
            </p:nvSpPr>
            <p:spPr>
              <a:xfrm>
                <a:off x="6135950" y="823"/>
                <a:ext cx="6062400" cy="6857177"/>
              </a:xfrm>
              <a:prstGeom prst="rect">
                <a:avLst/>
              </a:prstGeom>
              <a:solidFill>
                <a:schemeClr val="accent2"/>
              </a:solidFill>
              <a:ln w="0">
                <a:solidFill>
                  <a:schemeClr val="tx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>
                  <a:lnSpc>
                    <a:spcPct val="108000"/>
                  </a:lnSpc>
                  <a:spcAft>
                    <a:spcPts val="1008"/>
                  </a:spcAft>
                </a:pPr>
                <a:endParaRPr lang="de-DE" sz="2000" dirty="0"/>
              </a:p>
            </p:txBody>
          </p:sp>
          <p:sp>
            <p:nvSpPr>
              <p:cNvPr id="30" name="Links // Links"/>
              <p:cNvSpPr/>
              <p:nvPr userDrawn="1"/>
            </p:nvSpPr>
            <p:spPr>
              <a:xfrm>
                <a:off x="0" y="0"/>
                <a:ext cx="2995200" cy="6857177"/>
              </a:xfrm>
              <a:prstGeom prst="rect">
                <a:avLst/>
              </a:prstGeom>
              <a:solidFill>
                <a:schemeClr val="accent3"/>
              </a:solidFill>
              <a:ln w="0">
                <a:solidFill>
                  <a:schemeClr val="tx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>
                  <a:lnSpc>
                    <a:spcPct val="108000"/>
                  </a:lnSpc>
                  <a:spcAft>
                    <a:spcPts val="1008"/>
                  </a:spcAft>
                </a:pPr>
                <a:endParaRPr lang="de-DE" sz="2000" dirty="0"/>
              </a:p>
            </p:txBody>
          </p:sp>
          <p:sp>
            <p:nvSpPr>
              <p:cNvPr id="31" name="Links // Rechts"/>
              <p:cNvSpPr/>
              <p:nvPr userDrawn="1"/>
            </p:nvSpPr>
            <p:spPr>
              <a:xfrm>
                <a:off x="3067717" y="0"/>
                <a:ext cx="2995200" cy="6857177"/>
              </a:xfrm>
              <a:prstGeom prst="rect">
                <a:avLst/>
              </a:prstGeom>
              <a:solidFill>
                <a:schemeClr val="accent3"/>
              </a:solidFill>
              <a:ln w="0">
                <a:solidFill>
                  <a:schemeClr val="tx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>
                  <a:lnSpc>
                    <a:spcPct val="108000"/>
                  </a:lnSpc>
                  <a:spcAft>
                    <a:spcPts val="1008"/>
                  </a:spcAft>
                </a:pPr>
                <a:endParaRPr lang="de-DE" sz="2000" dirty="0"/>
              </a:p>
            </p:txBody>
          </p:sp>
          <p:sp>
            <p:nvSpPr>
              <p:cNvPr id="32" name="Rechts // Links"/>
              <p:cNvSpPr/>
              <p:nvPr userDrawn="1"/>
            </p:nvSpPr>
            <p:spPr>
              <a:xfrm>
                <a:off x="6135434" y="823"/>
                <a:ext cx="2995200" cy="6857177"/>
              </a:xfrm>
              <a:prstGeom prst="rect">
                <a:avLst/>
              </a:prstGeom>
              <a:solidFill>
                <a:schemeClr val="accent3"/>
              </a:solidFill>
              <a:ln w="0">
                <a:solidFill>
                  <a:schemeClr val="tx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>
                  <a:lnSpc>
                    <a:spcPct val="108000"/>
                  </a:lnSpc>
                  <a:spcAft>
                    <a:spcPts val="1008"/>
                  </a:spcAft>
                </a:pPr>
                <a:endParaRPr lang="de-DE" sz="2000" dirty="0"/>
              </a:p>
            </p:txBody>
          </p:sp>
          <p:sp>
            <p:nvSpPr>
              <p:cNvPr id="33" name="Rechts // Rechts"/>
              <p:cNvSpPr/>
              <p:nvPr userDrawn="1"/>
            </p:nvSpPr>
            <p:spPr>
              <a:xfrm>
                <a:off x="9203150" y="823"/>
                <a:ext cx="2995200" cy="6857177"/>
              </a:xfrm>
              <a:prstGeom prst="rect">
                <a:avLst/>
              </a:prstGeom>
              <a:solidFill>
                <a:schemeClr val="accent3"/>
              </a:solidFill>
              <a:ln w="0">
                <a:solidFill>
                  <a:schemeClr val="tx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>
                  <a:lnSpc>
                    <a:spcPct val="108000"/>
                  </a:lnSpc>
                  <a:spcAft>
                    <a:spcPts val="1008"/>
                  </a:spcAft>
                </a:pPr>
                <a:endParaRPr lang="de-DE" sz="2000" dirty="0"/>
              </a:p>
            </p:txBody>
          </p:sp>
        </p:grpSp>
        <p:grpSp>
          <p:nvGrpSpPr>
            <p:cNvPr id="4" name="Vertikal" hidden="1"/>
            <p:cNvGrpSpPr/>
            <p:nvPr userDrawn="1"/>
          </p:nvGrpSpPr>
          <p:grpSpPr>
            <a:xfrm>
              <a:off x="-855" y="0"/>
              <a:ext cx="12199205" cy="6858000"/>
              <a:chOff x="-855" y="0"/>
              <a:chExt cx="12199205" cy="6858000"/>
            </a:xfrm>
          </p:grpSpPr>
          <p:sp>
            <p:nvSpPr>
              <p:cNvPr id="42" name="Oben"/>
              <p:cNvSpPr/>
              <p:nvPr userDrawn="1"/>
            </p:nvSpPr>
            <p:spPr>
              <a:xfrm>
                <a:off x="0" y="0"/>
                <a:ext cx="12198350" cy="2239200"/>
              </a:xfrm>
              <a:prstGeom prst="rect">
                <a:avLst/>
              </a:prstGeom>
              <a:solidFill>
                <a:schemeClr val="accent2"/>
              </a:solidFill>
              <a:ln w="0">
                <a:solidFill>
                  <a:schemeClr val="tx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>
                  <a:lnSpc>
                    <a:spcPct val="108000"/>
                  </a:lnSpc>
                  <a:spcAft>
                    <a:spcPts val="1008"/>
                  </a:spcAft>
                </a:pPr>
                <a:endParaRPr lang="de-DE" sz="2000" dirty="0"/>
              </a:p>
            </p:txBody>
          </p:sp>
          <p:sp>
            <p:nvSpPr>
              <p:cNvPr id="43" name="Mitte"/>
              <p:cNvSpPr/>
              <p:nvPr userDrawn="1"/>
            </p:nvSpPr>
            <p:spPr>
              <a:xfrm>
                <a:off x="0" y="2309400"/>
                <a:ext cx="12198350" cy="2239200"/>
              </a:xfrm>
              <a:prstGeom prst="rect">
                <a:avLst/>
              </a:prstGeom>
              <a:solidFill>
                <a:schemeClr val="accent2"/>
              </a:solidFill>
              <a:ln w="0">
                <a:solidFill>
                  <a:schemeClr val="tx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>
                  <a:lnSpc>
                    <a:spcPct val="108000"/>
                  </a:lnSpc>
                  <a:spcAft>
                    <a:spcPts val="1008"/>
                  </a:spcAft>
                </a:pPr>
                <a:endParaRPr lang="de-DE" sz="2000" dirty="0"/>
              </a:p>
            </p:txBody>
          </p:sp>
          <p:sp>
            <p:nvSpPr>
              <p:cNvPr id="44" name="Unten"/>
              <p:cNvSpPr/>
              <p:nvPr userDrawn="1"/>
            </p:nvSpPr>
            <p:spPr>
              <a:xfrm>
                <a:off x="0" y="4618800"/>
                <a:ext cx="12198350" cy="2239200"/>
              </a:xfrm>
              <a:prstGeom prst="rect">
                <a:avLst/>
              </a:prstGeom>
              <a:solidFill>
                <a:schemeClr val="accent2"/>
              </a:solidFill>
              <a:ln w="0">
                <a:solidFill>
                  <a:schemeClr val="tx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>
                  <a:lnSpc>
                    <a:spcPct val="108000"/>
                  </a:lnSpc>
                  <a:spcAft>
                    <a:spcPts val="1008"/>
                  </a:spcAft>
                </a:pPr>
                <a:endParaRPr lang="de-DE" sz="2000" dirty="0"/>
              </a:p>
            </p:txBody>
          </p:sp>
          <p:sp>
            <p:nvSpPr>
              <p:cNvPr id="57" name="Oben // Oben"/>
              <p:cNvSpPr/>
              <p:nvPr userDrawn="1"/>
            </p:nvSpPr>
            <p:spPr>
              <a:xfrm>
                <a:off x="0" y="0"/>
                <a:ext cx="12198350" cy="1083600"/>
              </a:xfrm>
              <a:prstGeom prst="rect">
                <a:avLst/>
              </a:prstGeom>
              <a:solidFill>
                <a:schemeClr val="accent2"/>
              </a:solidFill>
              <a:ln w="0">
                <a:solidFill>
                  <a:schemeClr val="tx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>
                  <a:lnSpc>
                    <a:spcPct val="108000"/>
                  </a:lnSpc>
                  <a:spcAft>
                    <a:spcPts val="1008"/>
                  </a:spcAft>
                </a:pPr>
                <a:endParaRPr lang="de-DE" sz="2000" dirty="0"/>
              </a:p>
            </p:txBody>
          </p:sp>
          <p:sp>
            <p:nvSpPr>
              <p:cNvPr id="58" name="Oben // Unten"/>
              <p:cNvSpPr/>
              <p:nvPr userDrawn="1"/>
            </p:nvSpPr>
            <p:spPr>
              <a:xfrm>
                <a:off x="0" y="1155600"/>
                <a:ext cx="12198350" cy="1083600"/>
              </a:xfrm>
              <a:prstGeom prst="rect">
                <a:avLst/>
              </a:prstGeom>
              <a:solidFill>
                <a:schemeClr val="accent2"/>
              </a:solidFill>
              <a:ln w="0">
                <a:solidFill>
                  <a:schemeClr val="tx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>
                  <a:lnSpc>
                    <a:spcPct val="108000"/>
                  </a:lnSpc>
                  <a:spcAft>
                    <a:spcPts val="1008"/>
                  </a:spcAft>
                </a:pPr>
                <a:endParaRPr lang="de-DE" sz="2000" dirty="0"/>
              </a:p>
            </p:txBody>
          </p:sp>
          <p:sp>
            <p:nvSpPr>
              <p:cNvPr id="59" name="Unten // Oben"/>
              <p:cNvSpPr/>
              <p:nvPr userDrawn="1"/>
            </p:nvSpPr>
            <p:spPr>
              <a:xfrm>
                <a:off x="-855" y="4618800"/>
                <a:ext cx="12198350" cy="1083600"/>
              </a:xfrm>
              <a:prstGeom prst="rect">
                <a:avLst/>
              </a:prstGeom>
              <a:solidFill>
                <a:schemeClr val="accent2"/>
              </a:solidFill>
              <a:ln w="0">
                <a:solidFill>
                  <a:schemeClr val="tx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>
                  <a:lnSpc>
                    <a:spcPct val="108000"/>
                  </a:lnSpc>
                  <a:spcAft>
                    <a:spcPts val="1008"/>
                  </a:spcAft>
                </a:pPr>
                <a:endParaRPr lang="de-DE" sz="2000" dirty="0"/>
              </a:p>
            </p:txBody>
          </p:sp>
          <p:sp>
            <p:nvSpPr>
              <p:cNvPr id="60" name="Unten // Unten"/>
              <p:cNvSpPr/>
              <p:nvPr userDrawn="1"/>
            </p:nvSpPr>
            <p:spPr>
              <a:xfrm>
                <a:off x="0" y="5774400"/>
                <a:ext cx="12198350" cy="1083600"/>
              </a:xfrm>
              <a:prstGeom prst="rect">
                <a:avLst/>
              </a:prstGeom>
              <a:solidFill>
                <a:schemeClr val="accent2"/>
              </a:solidFill>
              <a:ln w="0">
                <a:solidFill>
                  <a:schemeClr val="tx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>
                  <a:lnSpc>
                    <a:spcPct val="108000"/>
                  </a:lnSpc>
                  <a:spcAft>
                    <a:spcPts val="1008"/>
                  </a:spcAft>
                </a:pPr>
                <a:endParaRPr lang="de-DE" sz="2000" dirty="0"/>
              </a:p>
            </p:txBody>
          </p:sp>
        </p:grpSp>
      </p:grpSp>
      <p:sp>
        <p:nvSpPr>
          <p:cNvPr id="105" name="Bildplatzhalter 8"/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0" y="4619700"/>
            <a:ext cx="6062917" cy="2239123"/>
          </a:xfrm>
          <a:solidFill>
            <a:schemeClr val="accent6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>
                <a:solidFill>
                  <a:schemeClr val="bg1"/>
                </a:solidFill>
              </a:defRPr>
            </a:lvl1pPr>
          </a:lstStyle>
          <a:p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Bild einfügen</a:t>
            </a:r>
          </a:p>
        </p:txBody>
      </p:sp>
      <p:sp>
        <p:nvSpPr>
          <p:cNvPr id="106" name="Bildplatzhalter 8"/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9203151" y="-824"/>
            <a:ext cx="2995201" cy="6858824"/>
          </a:xfrm>
          <a:solidFill>
            <a:schemeClr val="accent6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>
                <a:solidFill>
                  <a:schemeClr val="bg1"/>
                </a:solidFill>
              </a:defRPr>
            </a:lvl1pPr>
          </a:lstStyle>
          <a:p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Bild einfügen</a:t>
            </a:r>
          </a:p>
        </p:txBody>
      </p:sp>
      <p:sp>
        <p:nvSpPr>
          <p:cNvPr id="107" name="Bildplatzhalter 8"/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6135175" y="0"/>
            <a:ext cx="2995717" cy="1083600"/>
          </a:xfrm>
          <a:solidFill>
            <a:schemeClr val="accent6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>
                <a:solidFill>
                  <a:schemeClr val="bg1"/>
                </a:solidFill>
              </a:defRPr>
            </a:lvl1pPr>
          </a:lstStyle>
          <a:p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Bild einfügen</a:t>
            </a:r>
          </a:p>
        </p:txBody>
      </p:sp>
      <p:sp>
        <p:nvSpPr>
          <p:cNvPr id="108" name="Bildplatzhalter 8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6135175" y="1155600"/>
            <a:ext cx="2995717" cy="3392100"/>
          </a:xfrm>
          <a:solidFill>
            <a:schemeClr val="accent6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>
                <a:solidFill>
                  <a:schemeClr val="bg1"/>
                </a:solidFill>
              </a:defRPr>
            </a:lvl1pPr>
          </a:lstStyle>
          <a:p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Bild einfügen</a:t>
            </a:r>
          </a:p>
        </p:txBody>
      </p:sp>
      <p:sp>
        <p:nvSpPr>
          <p:cNvPr id="109" name="Bildplatzhalter 8"/>
          <p:cNvSpPr>
            <a:spLocks noGrp="1"/>
          </p:cNvSpPr>
          <p:nvPr>
            <p:ph type="pic" sz="quarter" idx="15" hasCustomPrompt="1"/>
          </p:nvPr>
        </p:nvSpPr>
        <p:spPr bwMode="gray">
          <a:xfrm>
            <a:off x="6135175" y="4619700"/>
            <a:ext cx="2995459" cy="2238300"/>
          </a:xfrm>
          <a:solidFill>
            <a:schemeClr val="accent6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>
                <a:solidFill>
                  <a:schemeClr val="bg1"/>
                </a:solidFill>
              </a:defRPr>
            </a:lvl1pPr>
          </a:lstStyle>
          <a:p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Bild einfügen</a:t>
            </a:r>
          </a:p>
        </p:txBody>
      </p:sp>
      <p:sp>
        <p:nvSpPr>
          <p:cNvPr id="110" name="Titel 6"/>
          <p:cNvSpPr>
            <a:spLocks noGrp="1"/>
          </p:cNvSpPr>
          <p:nvPr>
            <p:ph type="title" hasCustomPrompt="1"/>
          </p:nvPr>
        </p:nvSpPr>
        <p:spPr bwMode="black">
          <a:xfrm>
            <a:off x="395290" y="368300"/>
            <a:ext cx="5508000" cy="100836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noProof="0" dirty="0"/>
              <a:t>HEADLINE ZWEIZEILIG IN CORPOS (ÜBERSCHRIFTEN) 30 PT. </a:t>
            </a:r>
          </a:p>
        </p:txBody>
      </p:sp>
      <p:sp>
        <p:nvSpPr>
          <p:cNvPr id="111" name="Textplatzhalter 13"/>
          <p:cNvSpPr>
            <a:spLocks noGrp="1"/>
          </p:cNvSpPr>
          <p:nvPr>
            <p:ph type="body" sz="quarter" idx="20" hasCustomPrompt="1"/>
          </p:nvPr>
        </p:nvSpPr>
        <p:spPr bwMode="black">
          <a:xfrm>
            <a:off x="395289" y="1512000"/>
            <a:ext cx="5508000" cy="294930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Text in CorpoS (Textkörper) in 20 pt. einfügen // für Aufzählungen: Start // Absatz // Listenebene erhöhen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5"/>
            <a:r>
              <a:rPr lang="de-DE" noProof="0" dirty="0"/>
              <a:t>Fünfte Ebene</a:t>
            </a:r>
          </a:p>
        </p:txBody>
      </p:sp>
      <p:sp>
        <p:nvSpPr>
          <p:cNvPr id="113" name="Textplatzhalter 3"/>
          <p:cNvSpPr>
            <a:spLocks noGrp="1"/>
          </p:cNvSpPr>
          <p:nvPr>
            <p:ph type="body" sz="quarter" idx="17" hasCustomPrompt="1"/>
          </p:nvPr>
        </p:nvSpPr>
        <p:spPr>
          <a:xfrm>
            <a:off x="6973200" y="0"/>
            <a:ext cx="936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                </a:t>
            </a:r>
          </a:p>
        </p:txBody>
      </p:sp>
      <p:sp>
        <p:nvSpPr>
          <p:cNvPr id="114" name="Textplatzhalter 3"/>
          <p:cNvSpPr>
            <a:spLocks noGrp="1"/>
          </p:cNvSpPr>
          <p:nvPr>
            <p:ph type="body" sz="quarter" idx="18" hasCustomPrompt="1"/>
          </p:nvPr>
        </p:nvSpPr>
        <p:spPr>
          <a:xfrm>
            <a:off x="7984800" y="0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                </a:t>
            </a:r>
          </a:p>
        </p:txBody>
      </p:sp>
      <p:sp>
        <p:nvSpPr>
          <p:cNvPr id="115" name="Textplatzhalter 3"/>
          <p:cNvSpPr>
            <a:spLocks noGrp="1"/>
          </p:cNvSpPr>
          <p:nvPr>
            <p:ph type="body" sz="quarter" idx="19" hasCustomPrompt="1"/>
          </p:nvPr>
        </p:nvSpPr>
        <p:spPr>
          <a:xfrm>
            <a:off x="9928800" y="0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                </a:t>
            </a:r>
          </a:p>
        </p:txBody>
      </p:sp>
      <p:sp>
        <p:nvSpPr>
          <p:cNvPr id="40" name="Textplatzhalter 7">
            <a:extLst>
              <a:ext uri="{FF2B5EF4-FFF2-40B4-BE49-F238E27FC236}">
                <a16:creationId xmlns:a16="http://schemas.microsoft.com/office/drawing/2014/main" id="{B1F7B747-BC2C-884F-8D66-834F553A6AC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95287" y="151202"/>
            <a:ext cx="5508000" cy="220274"/>
          </a:xfrm>
        </p:spPr>
        <p:txBody>
          <a:bodyPr lIns="0"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100">
                <a:latin typeface="MB Corpo A Text Cond" panose="02020506070000000003" pitchFamily="18" charset="0"/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9pPr>
          </a:lstStyle>
          <a:p>
            <a:pPr lvl="0"/>
            <a:r>
              <a:rPr lang="de-DE" noProof="0" dirty="0"/>
              <a:t>Optionale Kapitelüberschrift</a:t>
            </a:r>
          </a:p>
        </p:txBody>
      </p:sp>
    </p:spTree>
    <p:extLst>
      <p:ext uri="{BB962C8B-B14F-4D97-AF65-F5344CB8AC3E}">
        <p14:creationId xmlns:p14="http://schemas.microsoft.com/office/powerpoint/2010/main" val="195960347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ultiPictures //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Raster" hidden="1"/>
          <p:cNvGrpSpPr/>
          <p:nvPr userDrawn="1"/>
        </p:nvGrpSpPr>
        <p:grpSpPr>
          <a:xfrm>
            <a:off x="-853" y="1"/>
            <a:ext cx="12192855" cy="6858000"/>
            <a:chOff x="-855" y="0"/>
            <a:chExt cx="12199205" cy="6858000"/>
          </a:xfrm>
        </p:grpSpPr>
        <p:sp>
          <p:nvSpPr>
            <p:cNvPr id="51" name="Komplett"/>
            <p:cNvSpPr/>
            <p:nvPr userDrawn="1"/>
          </p:nvSpPr>
          <p:spPr>
            <a:xfrm>
              <a:off x="0" y="822"/>
              <a:ext cx="12198350" cy="6857177"/>
            </a:xfrm>
            <a:prstGeom prst="rect">
              <a:avLst/>
            </a:prstGeom>
            <a:solidFill>
              <a:schemeClr val="accent1"/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 dirty="0"/>
            </a:p>
          </p:txBody>
        </p:sp>
        <p:grpSp>
          <p:nvGrpSpPr>
            <p:cNvPr id="52" name="Abstand Horizontal" hidden="1"/>
            <p:cNvGrpSpPr/>
            <p:nvPr userDrawn="1"/>
          </p:nvGrpSpPr>
          <p:grpSpPr>
            <a:xfrm>
              <a:off x="2995458" y="0"/>
              <a:ext cx="6207434" cy="6858000"/>
              <a:chOff x="2995458" y="0"/>
              <a:chExt cx="6207434" cy="6858000"/>
            </a:xfrm>
          </p:grpSpPr>
          <p:sp>
            <p:nvSpPr>
              <p:cNvPr id="105" name="Abstand Links"/>
              <p:cNvSpPr/>
              <p:nvPr userDrawn="1"/>
            </p:nvSpPr>
            <p:spPr>
              <a:xfrm>
                <a:off x="2995458" y="0"/>
                <a:ext cx="72000" cy="6857177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>
                  <a:lnSpc>
                    <a:spcPct val="108000"/>
                  </a:lnSpc>
                  <a:spcAft>
                    <a:spcPts val="1008"/>
                  </a:spcAft>
                </a:pPr>
                <a:endParaRPr lang="de-DE" sz="2000" dirty="0"/>
              </a:p>
            </p:txBody>
          </p:sp>
          <p:sp>
            <p:nvSpPr>
              <p:cNvPr id="106" name="Abstand Mitte"/>
              <p:cNvSpPr/>
              <p:nvPr userDrawn="1"/>
            </p:nvSpPr>
            <p:spPr>
              <a:xfrm>
                <a:off x="6063175" y="823"/>
                <a:ext cx="72000" cy="6857177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>
                  <a:lnSpc>
                    <a:spcPct val="108000"/>
                  </a:lnSpc>
                  <a:spcAft>
                    <a:spcPts val="1008"/>
                  </a:spcAft>
                </a:pPr>
                <a:endParaRPr lang="de-DE" sz="2000" dirty="0"/>
              </a:p>
            </p:txBody>
          </p:sp>
          <p:sp>
            <p:nvSpPr>
              <p:cNvPr id="107" name="Abstand Rechts"/>
              <p:cNvSpPr/>
              <p:nvPr userDrawn="1"/>
            </p:nvSpPr>
            <p:spPr>
              <a:xfrm>
                <a:off x="9130892" y="823"/>
                <a:ext cx="72000" cy="6857177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>
                  <a:lnSpc>
                    <a:spcPct val="108000"/>
                  </a:lnSpc>
                  <a:spcAft>
                    <a:spcPts val="1008"/>
                  </a:spcAft>
                </a:pPr>
                <a:endParaRPr lang="de-DE" sz="2000" dirty="0"/>
              </a:p>
            </p:txBody>
          </p:sp>
        </p:grpSp>
        <p:grpSp>
          <p:nvGrpSpPr>
            <p:cNvPr id="53" name="Abstand Vertikal" hidden="1"/>
            <p:cNvGrpSpPr/>
            <p:nvPr userDrawn="1"/>
          </p:nvGrpSpPr>
          <p:grpSpPr>
            <a:xfrm>
              <a:off x="0" y="1083600"/>
              <a:ext cx="12198350" cy="4690800"/>
              <a:chOff x="0" y="1083600"/>
              <a:chExt cx="12198350" cy="4690800"/>
            </a:xfrm>
          </p:grpSpPr>
          <p:sp>
            <p:nvSpPr>
              <p:cNvPr id="101" name="Abstand Oben"/>
              <p:cNvSpPr/>
              <p:nvPr userDrawn="1"/>
            </p:nvSpPr>
            <p:spPr>
              <a:xfrm>
                <a:off x="855" y="2238300"/>
                <a:ext cx="12197495" cy="720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>
                  <a:lnSpc>
                    <a:spcPct val="108000"/>
                  </a:lnSpc>
                  <a:spcAft>
                    <a:spcPts val="1008"/>
                  </a:spcAft>
                </a:pPr>
                <a:endParaRPr lang="de-DE" sz="2000" dirty="0"/>
              </a:p>
            </p:txBody>
          </p:sp>
          <p:sp>
            <p:nvSpPr>
              <p:cNvPr id="102" name="Abstand Unten"/>
              <p:cNvSpPr/>
              <p:nvPr userDrawn="1"/>
            </p:nvSpPr>
            <p:spPr>
              <a:xfrm>
                <a:off x="0" y="4547700"/>
                <a:ext cx="12197495" cy="720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>
                  <a:lnSpc>
                    <a:spcPct val="108000"/>
                  </a:lnSpc>
                  <a:spcAft>
                    <a:spcPts val="1008"/>
                  </a:spcAft>
                </a:pPr>
                <a:endParaRPr lang="de-DE" sz="2000" dirty="0"/>
              </a:p>
            </p:txBody>
          </p:sp>
          <p:sp>
            <p:nvSpPr>
              <p:cNvPr id="103" name="Abstand Oben // Mitte"/>
              <p:cNvSpPr/>
              <p:nvPr userDrawn="1"/>
            </p:nvSpPr>
            <p:spPr>
              <a:xfrm>
                <a:off x="0" y="1083600"/>
                <a:ext cx="12197495" cy="720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>
                  <a:lnSpc>
                    <a:spcPct val="108000"/>
                  </a:lnSpc>
                  <a:spcAft>
                    <a:spcPts val="1008"/>
                  </a:spcAft>
                </a:pPr>
                <a:endParaRPr lang="de-DE" sz="2000" dirty="0"/>
              </a:p>
            </p:txBody>
          </p:sp>
          <p:sp>
            <p:nvSpPr>
              <p:cNvPr id="104" name="Abstand Unten // Mitte"/>
              <p:cNvSpPr/>
              <p:nvPr userDrawn="1"/>
            </p:nvSpPr>
            <p:spPr>
              <a:xfrm>
                <a:off x="0" y="5702400"/>
                <a:ext cx="12197495" cy="720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>
                  <a:lnSpc>
                    <a:spcPct val="108000"/>
                  </a:lnSpc>
                  <a:spcAft>
                    <a:spcPts val="1008"/>
                  </a:spcAft>
                </a:pPr>
                <a:endParaRPr lang="de-DE" sz="2000" dirty="0"/>
              </a:p>
            </p:txBody>
          </p:sp>
        </p:grpSp>
        <p:grpSp>
          <p:nvGrpSpPr>
            <p:cNvPr id="54" name="Horizontal" hidden="1"/>
            <p:cNvGrpSpPr/>
            <p:nvPr userDrawn="1"/>
          </p:nvGrpSpPr>
          <p:grpSpPr>
            <a:xfrm>
              <a:off x="0" y="0"/>
              <a:ext cx="12198350" cy="6858000"/>
              <a:chOff x="0" y="0"/>
              <a:chExt cx="12198350" cy="6858000"/>
            </a:xfrm>
          </p:grpSpPr>
          <p:sp>
            <p:nvSpPr>
              <p:cNvPr id="95" name="Links"/>
              <p:cNvSpPr/>
              <p:nvPr userDrawn="1"/>
            </p:nvSpPr>
            <p:spPr>
              <a:xfrm>
                <a:off x="0" y="823"/>
                <a:ext cx="6062400" cy="6857177"/>
              </a:xfrm>
              <a:prstGeom prst="rect">
                <a:avLst/>
              </a:prstGeom>
              <a:solidFill>
                <a:schemeClr val="accent2"/>
              </a:solidFill>
              <a:ln w="0">
                <a:solidFill>
                  <a:schemeClr val="tx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>
                  <a:lnSpc>
                    <a:spcPct val="108000"/>
                  </a:lnSpc>
                  <a:spcAft>
                    <a:spcPts val="1008"/>
                  </a:spcAft>
                </a:pPr>
                <a:endParaRPr lang="de-DE" sz="2000" dirty="0"/>
              </a:p>
            </p:txBody>
          </p:sp>
          <p:sp>
            <p:nvSpPr>
              <p:cNvPr id="96" name="Rechts"/>
              <p:cNvSpPr/>
              <p:nvPr userDrawn="1"/>
            </p:nvSpPr>
            <p:spPr>
              <a:xfrm>
                <a:off x="6135950" y="823"/>
                <a:ext cx="6062400" cy="6857177"/>
              </a:xfrm>
              <a:prstGeom prst="rect">
                <a:avLst/>
              </a:prstGeom>
              <a:solidFill>
                <a:schemeClr val="accent2"/>
              </a:solidFill>
              <a:ln w="0">
                <a:solidFill>
                  <a:schemeClr val="tx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>
                  <a:lnSpc>
                    <a:spcPct val="108000"/>
                  </a:lnSpc>
                  <a:spcAft>
                    <a:spcPts val="1008"/>
                  </a:spcAft>
                </a:pPr>
                <a:endParaRPr lang="de-DE" sz="2000" dirty="0"/>
              </a:p>
            </p:txBody>
          </p:sp>
          <p:sp>
            <p:nvSpPr>
              <p:cNvPr id="97" name="Links // Links"/>
              <p:cNvSpPr/>
              <p:nvPr userDrawn="1"/>
            </p:nvSpPr>
            <p:spPr>
              <a:xfrm>
                <a:off x="0" y="0"/>
                <a:ext cx="2995200" cy="6857177"/>
              </a:xfrm>
              <a:prstGeom prst="rect">
                <a:avLst/>
              </a:prstGeom>
              <a:solidFill>
                <a:schemeClr val="accent3"/>
              </a:solidFill>
              <a:ln w="0">
                <a:solidFill>
                  <a:schemeClr val="tx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>
                  <a:lnSpc>
                    <a:spcPct val="108000"/>
                  </a:lnSpc>
                  <a:spcAft>
                    <a:spcPts val="1008"/>
                  </a:spcAft>
                </a:pPr>
                <a:endParaRPr lang="de-DE" sz="2000" dirty="0"/>
              </a:p>
            </p:txBody>
          </p:sp>
          <p:sp>
            <p:nvSpPr>
              <p:cNvPr id="98" name="Links // Rechts"/>
              <p:cNvSpPr/>
              <p:nvPr userDrawn="1"/>
            </p:nvSpPr>
            <p:spPr>
              <a:xfrm>
                <a:off x="3067717" y="0"/>
                <a:ext cx="2995200" cy="6857177"/>
              </a:xfrm>
              <a:prstGeom prst="rect">
                <a:avLst/>
              </a:prstGeom>
              <a:solidFill>
                <a:schemeClr val="accent3"/>
              </a:solidFill>
              <a:ln w="0">
                <a:solidFill>
                  <a:schemeClr val="tx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>
                  <a:lnSpc>
                    <a:spcPct val="108000"/>
                  </a:lnSpc>
                  <a:spcAft>
                    <a:spcPts val="1008"/>
                  </a:spcAft>
                </a:pPr>
                <a:endParaRPr lang="de-DE" sz="2000" dirty="0"/>
              </a:p>
            </p:txBody>
          </p:sp>
          <p:sp>
            <p:nvSpPr>
              <p:cNvPr id="99" name="Rechts // Links"/>
              <p:cNvSpPr/>
              <p:nvPr userDrawn="1"/>
            </p:nvSpPr>
            <p:spPr>
              <a:xfrm>
                <a:off x="6135434" y="823"/>
                <a:ext cx="2995200" cy="6857177"/>
              </a:xfrm>
              <a:prstGeom prst="rect">
                <a:avLst/>
              </a:prstGeom>
              <a:solidFill>
                <a:schemeClr val="accent3"/>
              </a:solidFill>
              <a:ln w="0">
                <a:solidFill>
                  <a:schemeClr val="tx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>
                  <a:lnSpc>
                    <a:spcPct val="108000"/>
                  </a:lnSpc>
                  <a:spcAft>
                    <a:spcPts val="1008"/>
                  </a:spcAft>
                </a:pPr>
                <a:endParaRPr lang="de-DE" sz="2000" dirty="0"/>
              </a:p>
            </p:txBody>
          </p:sp>
          <p:sp>
            <p:nvSpPr>
              <p:cNvPr id="100" name="Rechts // Rechts"/>
              <p:cNvSpPr/>
              <p:nvPr userDrawn="1"/>
            </p:nvSpPr>
            <p:spPr>
              <a:xfrm>
                <a:off x="9203150" y="823"/>
                <a:ext cx="2995200" cy="6857177"/>
              </a:xfrm>
              <a:prstGeom prst="rect">
                <a:avLst/>
              </a:prstGeom>
              <a:solidFill>
                <a:schemeClr val="accent3"/>
              </a:solidFill>
              <a:ln w="0">
                <a:solidFill>
                  <a:schemeClr val="tx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>
                  <a:lnSpc>
                    <a:spcPct val="108000"/>
                  </a:lnSpc>
                  <a:spcAft>
                    <a:spcPts val="1008"/>
                  </a:spcAft>
                </a:pPr>
                <a:endParaRPr lang="de-DE" sz="2000" dirty="0"/>
              </a:p>
            </p:txBody>
          </p:sp>
        </p:grpSp>
        <p:grpSp>
          <p:nvGrpSpPr>
            <p:cNvPr id="55" name="Vertikal" hidden="1"/>
            <p:cNvGrpSpPr/>
            <p:nvPr userDrawn="1"/>
          </p:nvGrpSpPr>
          <p:grpSpPr>
            <a:xfrm>
              <a:off x="-855" y="0"/>
              <a:ext cx="12199205" cy="6858000"/>
              <a:chOff x="-855" y="0"/>
              <a:chExt cx="12199205" cy="6858000"/>
            </a:xfrm>
          </p:grpSpPr>
          <p:sp>
            <p:nvSpPr>
              <p:cNvPr id="56" name="Oben"/>
              <p:cNvSpPr/>
              <p:nvPr userDrawn="1"/>
            </p:nvSpPr>
            <p:spPr>
              <a:xfrm>
                <a:off x="0" y="0"/>
                <a:ext cx="12198350" cy="2239200"/>
              </a:xfrm>
              <a:prstGeom prst="rect">
                <a:avLst/>
              </a:prstGeom>
              <a:solidFill>
                <a:schemeClr val="accent2"/>
              </a:solidFill>
              <a:ln w="0">
                <a:solidFill>
                  <a:schemeClr val="tx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>
                  <a:lnSpc>
                    <a:spcPct val="108000"/>
                  </a:lnSpc>
                  <a:spcAft>
                    <a:spcPts val="1008"/>
                  </a:spcAft>
                </a:pPr>
                <a:endParaRPr lang="de-DE" sz="2000" dirty="0"/>
              </a:p>
            </p:txBody>
          </p:sp>
          <p:sp>
            <p:nvSpPr>
              <p:cNvPr id="62" name="Mitte"/>
              <p:cNvSpPr/>
              <p:nvPr userDrawn="1"/>
            </p:nvSpPr>
            <p:spPr>
              <a:xfrm>
                <a:off x="0" y="2309400"/>
                <a:ext cx="12198350" cy="2239200"/>
              </a:xfrm>
              <a:prstGeom prst="rect">
                <a:avLst/>
              </a:prstGeom>
              <a:solidFill>
                <a:schemeClr val="accent2"/>
              </a:solidFill>
              <a:ln w="0">
                <a:solidFill>
                  <a:schemeClr val="tx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>
                  <a:lnSpc>
                    <a:spcPct val="108000"/>
                  </a:lnSpc>
                  <a:spcAft>
                    <a:spcPts val="1008"/>
                  </a:spcAft>
                </a:pPr>
                <a:endParaRPr lang="de-DE" sz="2000" dirty="0"/>
              </a:p>
            </p:txBody>
          </p:sp>
          <p:sp>
            <p:nvSpPr>
              <p:cNvPr id="64" name="Unten"/>
              <p:cNvSpPr/>
              <p:nvPr userDrawn="1"/>
            </p:nvSpPr>
            <p:spPr>
              <a:xfrm>
                <a:off x="0" y="4618800"/>
                <a:ext cx="12198350" cy="2239200"/>
              </a:xfrm>
              <a:prstGeom prst="rect">
                <a:avLst/>
              </a:prstGeom>
              <a:solidFill>
                <a:schemeClr val="accent2"/>
              </a:solidFill>
              <a:ln w="0">
                <a:solidFill>
                  <a:schemeClr val="tx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>
                  <a:lnSpc>
                    <a:spcPct val="108000"/>
                  </a:lnSpc>
                  <a:spcAft>
                    <a:spcPts val="1008"/>
                  </a:spcAft>
                </a:pPr>
                <a:endParaRPr lang="de-DE" sz="2000" dirty="0"/>
              </a:p>
            </p:txBody>
          </p:sp>
          <p:sp>
            <p:nvSpPr>
              <p:cNvPr id="66" name="Oben // Oben"/>
              <p:cNvSpPr/>
              <p:nvPr userDrawn="1"/>
            </p:nvSpPr>
            <p:spPr>
              <a:xfrm>
                <a:off x="0" y="0"/>
                <a:ext cx="12198350" cy="1083600"/>
              </a:xfrm>
              <a:prstGeom prst="rect">
                <a:avLst/>
              </a:prstGeom>
              <a:solidFill>
                <a:schemeClr val="accent2"/>
              </a:solidFill>
              <a:ln w="0">
                <a:solidFill>
                  <a:schemeClr val="tx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>
                  <a:lnSpc>
                    <a:spcPct val="108000"/>
                  </a:lnSpc>
                  <a:spcAft>
                    <a:spcPts val="1008"/>
                  </a:spcAft>
                </a:pPr>
                <a:endParaRPr lang="de-DE" sz="2000" dirty="0"/>
              </a:p>
            </p:txBody>
          </p:sp>
          <p:sp>
            <p:nvSpPr>
              <p:cNvPr id="92" name="Oben // Unten"/>
              <p:cNvSpPr/>
              <p:nvPr userDrawn="1"/>
            </p:nvSpPr>
            <p:spPr>
              <a:xfrm>
                <a:off x="0" y="1155600"/>
                <a:ext cx="12198350" cy="1083600"/>
              </a:xfrm>
              <a:prstGeom prst="rect">
                <a:avLst/>
              </a:prstGeom>
              <a:solidFill>
                <a:schemeClr val="accent2"/>
              </a:solidFill>
              <a:ln w="0">
                <a:solidFill>
                  <a:schemeClr val="tx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>
                  <a:lnSpc>
                    <a:spcPct val="108000"/>
                  </a:lnSpc>
                  <a:spcAft>
                    <a:spcPts val="1008"/>
                  </a:spcAft>
                </a:pPr>
                <a:endParaRPr lang="de-DE" sz="2000" dirty="0"/>
              </a:p>
            </p:txBody>
          </p:sp>
          <p:sp>
            <p:nvSpPr>
              <p:cNvPr id="93" name="Unten // Oben"/>
              <p:cNvSpPr/>
              <p:nvPr userDrawn="1"/>
            </p:nvSpPr>
            <p:spPr>
              <a:xfrm>
                <a:off x="-855" y="4618800"/>
                <a:ext cx="12198350" cy="1083600"/>
              </a:xfrm>
              <a:prstGeom prst="rect">
                <a:avLst/>
              </a:prstGeom>
              <a:solidFill>
                <a:schemeClr val="accent2"/>
              </a:solidFill>
              <a:ln w="0">
                <a:solidFill>
                  <a:schemeClr val="tx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>
                  <a:lnSpc>
                    <a:spcPct val="108000"/>
                  </a:lnSpc>
                  <a:spcAft>
                    <a:spcPts val="1008"/>
                  </a:spcAft>
                </a:pPr>
                <a:endParaRPr lang="de-DE" sz="2000" dirty="0"/>
              </a:p>
            </p:txBody>
          </p:sp>
          <p:sp>
            <p:nvSpPr>
              <p:cNvPr id="94" name="Unten // Unten"/>
              <p:cNvSpPr/>
              <p:nvPr userDrawn="1"/>
            </p:nvSpPr>
            <p:spPr>
              <a:xfrm>
                <a:off x="0" y="5774400"/>
                <a:ext cx="12198350" cy="1083600"/>
              </a:xfrm>
              <a:prstGeom prst="rect">
                <a:avLst/>
              </a:prstGeom>
              <a:solidFill>
                <a:schemeClr val="accent2"/>
              </a:solidFill>
              <a:ln w="0">
                <a:solidFill>
                  <a:schemeClr val="tx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>
                  <a:lnSpc>
                    <a:spcPct val="108000"/>
                  </a:lnSpc>
                  <a:spcAft>
                    <a:spcPts val="1008"/>
                  </a:spcAft>
                </a:pPr>
                <a:endParaRPr lang="de-DE" sz="2000" dirty="0"/>
              </a:p>
            </p:txBody>
          </p:sp>
        </p:grpSp>
      </p:grpSp>
      <p:sp>
        <p:nvSpPr>
          <p:cNvPr id="119" name="Bildplatzhalter 8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0" y="2310301"/>
            <a:ext cx="6062400" cy="4547700"/>
          </a:xfrm>
          <a:solidFill>
            <a:schemeClr val="accent6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>
                <a:solidFill>
                  <a:schemeClr val="bg1"/>
                </a:solidFill>
              </a:defRPr>
            </a:lvl1pPr>
          </a:lstStyle>
          <a:p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Bild einfügen</a:t>
            </a:r>
          </a:p>
        </p:txBody>
      </p:sp>
      <p:sp>
        <p:nvSpPr>
          <p:cNvPr id="120" name="Bildplatzhalter 8"/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0" y="0"/>
            <a:ext cx="6062400" cy="2238300"/>
          </a:xfrm>
          <a:solidFill>
            <a:schemeClr val="accent6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>
                <a:solidFill>
                  <a:schemeClr val="bg1"/>
                </a:solidFill>
              </a:defRPr>
            </a:lvl1pPr>
          </a:lstStyle>
          <a:p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Bild einfügen</a:t>
            </a:r>
          </a:p>
        </p:txBody>
      </p:sp>
      <p:sp>
        <p:nvSpPr>
          <p:cNvPr id="121" name="Bildplatzhalter 8"/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9203151" y="0"/>
            <a:ext cx="2995201" cy="6858001"/>
          </a:xfrm>
          <a:solidFill>
            <a:schemeClr val="accent6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>
                <a:solidFill>
                  <a:schemeClr val="bg1"/>
                </a:solidFill>
              </a:defRPr>
            </a:lvl1pPr>
          </a:lstStyle>
          <a:p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Bild einfügen</a:t>
            </a:r>
          </a:p>
        </p:txBody>
      </p:sp>
      <p:sp>
        <p:nvSpPr>
          <p:cNvPr id="122" name="Bildplatzhalter 8"/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6135175" y="5774400"/>
            <a:ext cx="2995717" cy="1083600"/>
          </a:xfrm>
          <a:solidFill>
            <a:schemeClr val="accent6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>
                <a:solidFill>
                  <a:schemeClr val="bg1"/>
                </a:solidFill>
              </a:defRPr>
            </a:lvl1pPr>
          </a:lstStyle>
          <a:p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Bild einfügen</a:t>
            </a:r>
          </a:p>
        </p:txBody>
      </p:sp>
      <p:sp>
        <p:nvSpPr>
          <p:cNvPr id="123" name="Bildplatzhalter 8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6135175" y="2309400"/>
            <a:ext cx="2995717" cy="3393000"/>
          </a:xfrm>
          <a:solidFill>
            <a:schemeClr val="accent6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>
                <a:solidFill>
                  <a:schemeClr val="bg1"/>
                </a:solidFill>
              </a:defRPr>
            </a:lvl1pPr>
          </a:lstStyle>
          <a:p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Bild einfügen</a:t>
            </a:r>
          </a:p>
        </p:txBody>
      </p:sp>
      <p:sp>
        <p:nvSpPr>
          <p:cNvPr id="124" name="Bildplatzhalter 8"/>
          <p:cNvSpPr>
            <a:spLocks noGrp="1"/>
          </p:cNvSpPr>
          <p:nvPr>
            <p:ph type="pic" sz="quarter" idx="15" hasCustomPrompt="1"/>
          </p:nvPr>
        </p:nvSpPr>
        <p:spPr bwMode="gray">
          <a:xfrm>
            <a:off x="6135175" y="0"/>
            <a:ext cx="2995717" cy="2238300"/>
          </a:xfrm>
          <a:solidFill>
            <a:schemeClr val="accent6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>
                <a:solidFill>
                  <a:schemeClr val="bg1"/>
                </a:solidFill>
              </a:defRPr>
            </a:lvl1pPr>
          </a:lstStyle>
          <a:p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Bild einfügen</a:t>
            </a:r>
          </a:p>
        </p:txBody>
      </p:sp>
      <p:sp>
        <p:nvSpPr>
          <p:cNvPr id="125" name="Textplatzhalter 3"/>
          <p:cNvSpPr>
            <a:spLocks noGrp="1"/>
          </p:cNvSpPr>
          <p:nvPr>
            <p:ph type="body" sz="quarter" idx="17" hasCustomPrompt="1"/>
          </p:nvPr>
        </p:nvSpPr>
        <p:spPr>
          <a:xfrm>
            <a:off x="6973200" y="0"/>
            <a:ext cx="936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                </a:t>
            </a:r>
          </a:p>
        </p:txBody>
      </p:sp>
      <p:sp>
        <p:nvSpPr>
          <p:cNvPr id="126" name="Textplatzhalter 3"/>
          <p:cNvSpPr>
            <a:spLocks noGrp="1"/>
          </p:cNvSpPr>
          <p:nvPr>
            <p:ph type="body" sz="quarter" idx="18" hasCustomPrompt="1"/>
          </p:nvPr>
        </p:nvSpPr>
        <p:spPr>
          <a:xfrm>
            <a:off x="7984800" y="0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                </a:t>
            </a:r>
          </a:p>
        </p:txBody>
      </p:sp>
      <p:sp>
        <p:nvSpPr>
          <p:cNvPr id="127" name="Textplatzhalter 3"/>
          <p:cNvSpPr>
            <a:spLocks noGrp="1"/>
          </p:cNvSpPr>
          <p:nvPr>
            <p:ph type="body" sz="quarter" idx="19" hasCustomPrompt="1"/>
          </p:nvPr>
        </p:nvSpPr>
        <p:spPr>
          <a:xfrm>
            <a:off x="9928800" y="0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104723786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ultiPictures //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Raster" hidden="1"/>
          <p:cNvGrpSpPr/>
          <p:nvPr userDrawn="1"/>
        </p:nvGrpSpPr>
        <p:grpSpPr>
          <a:xfrm>
            <a:off x="-853" y="1"/>
            <a:ext cx="12192855" cy="6858000"/>
            <a:chOff x="-855" y="0"/>
            <a:chExt cx="12199205" cy="6858000"/>
          </a:xfrm>
        </p:grpSpPr>
        <p:sp>
          <p:nvSpPr>
            <p:cNvPr id="52" name="Komplett"/>
            <p:cNvSpPr/>
            <p:nvPr userDrawn="1"/>
          </p:nvSpPr>
          <p:spPr>
            <a:xfrm>
              <a:off x="0" y="822"/>
              <a:ext cx="12198350" cy="6857177"/>
            </a:xfrm>
            <a:prstGeom prst="rect">
              <a:avLst/>
            </a:prstGeom>
            <a:solidFill>
              <a:schemeClr val="accent1"/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 dirty="0"/>
            </a:p>
          </p:txBody>
        </p:sp>
        <p:grpSp>
          <p:nvGrpSpPr>
            <p:cNvPr id="53" name="Abstand Horizontal" hidden="1"/>
            <p:cNvGrpSpPr/>
            <p:nvPr userDrawn="1"/>
          </p:nvGrpSpPr>
          <p:grpSpPr>
            <a:xfrm>
              <a:off x="2995458" y="0"/>
              <a:ext cx="6207434" cy="6858000"/>
              <a:chOff x="2995458" y="0"/>
              <a:chExt cx="6207434" cy="6858000"/>
            </a:xfrm>
          </p:grpSpPr>
          <p:sp>
            <p:nvSpPr>
              <p:cNvPr id="105" name="Abstand Links"/>
              <p:cNvSpPr/>
              <p:nvPr userDrawn="1"/>
            </p:nvSpPr>
            <p:spPr>
              <a:xfrm>
                <a:off x="2995458" y="0"/>
                <a:ext cx="72000" cy="6857177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>
                  <a:lnSpc>
                    <a:spcPct val="108000"/>
                  </a:lnSpc>
                  <a:spcAft>
                    <a:spcPts val="1008"/>
                  </a:spcAft>
                </a:pPr>
                <a:endParaRPr lang="de-DE" sz="2000" dirty="0"/>
              </a:p>
            </p:txBody>
          </p:sp>
          <p:sp>
            <p:nvSpPr>
              <p:cNvPr id="106" name="Abstand Mitte"/>
              <p:cNvSpPr/>
              <p:nvPr userDrawn="1"/>
            </p:nvSpPr>
            <p:spPr>
              <a:xfrm>
                <a:off x="6063175" y="823"/>
                <a:ext cx="72000" cy="6857177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>
                  <a:lnSpc>
                    <a:spcPct val="108000"/>
                  </a:lnSpc>
                  <a:spcAft>
                    <a:spcPts val="1008"/>
                  </a:spcAft>
                </a:pPr>
                <a:endParaRPr lang="de-DE" sz="2000" dirty="0"/>
              </a:p>
            </p:txBody>
          </p:sp>
          <p:sp>
            <p:nvSpPr>
              <p:cNvPr id="107" name="Abstand Rechts"/>
              <p:cNvSpPr/>
              <p:nvPr userDrawn="1"/>
            </p:nvSpPr>
            <p:spPr>
              <a:xfrm>
                <a:off x="9130892" y="0"/>
                <a:ext cx="72000" cy="6857177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>
                  <a:lnSpc>
                    <a:spcPct val="108000"/>
                  </a:lnSpc>
                  <a:spcAft>
                    <a:spcPts val="1008"/>
                  </a:spcAft>
                </a:pPr>
                <a:endParaRPr lang="de-DE" sz="2000" dirty="0"/>
              </a:p>
            </p:txBody>
          </p:sp>
        </p:grpSp>
        <p:grpSp>
          <p:nvGrpSpPr>
            <p:cNvPr id="54" name="Abstand Vertikal" hidden="1"/>
            <p:cNvGrpSpPr/>
            <p:nvPr userDrawn="1"/>
          </p:nvGrpSpPr>
          <p:grpSpPr>
            <a:xfrm>
              <a:off x="0" y="1083600"/>
              <a:ext cx="12198350" cy="4690800"/>
              <a:chOff x="0" y="1083600"/>
              <a:chExt cx="12198350" cy="4690800"/>
            </a:xfrm>
          </p:grpSpPr>
          <p:sp>
            <p:nvSpPr>
              <p:cNvPr id="101" name="Abstand Oben"/>
              <p:cNvSpPr/>
              <p:nvPr userDrawn="1"/>
            </p:nvSpPr>
            <p:spPr>
              <a:xfrm>
                <a:off x="855" y="2238300"/>
                <a:ext cx="12197495" cy="720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>
                  <a:lnSpc>
                    <a:spcPct val="108000"/>
                  </a:lnSpc>
                  <a:spcAft>
                    <a:spcPts val="1008"/>
                  </a:spcAft>
                </a:pPr>
                <a:endParaRPr lang="de-DE" sz="2000" dirty="0"/>
              </a:p>
            </p:txBody>
          </p:sp>
          <p:sp>
            <p:nvSpPr>
              <p:cNvPr id="102" name="Abstand Unten"/>
              <p:cNvSpPr/>
              <p:nvPr userDrawn="1"/>
            </p:nvSpPr>
            <p:spPr>
              <a:xfrm>
                <a:off x="0" y="4547700"/>
                <a:ext cx="12197495" cy="720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>
                  <a:lnSpc>
                    <a:spcPct val="108000"/>
                  </a:lnSpc>
                  <a:spcAft>
                    <a:spcPts val="1008"/>
                  </a:spcAft>
                </a:pPr>
                <a:endParaRPr lang="de-DE" sz="2000" dirty="0"/>
              </a:p>
            </p:txBody>
          </p:sp>
          <p:sp>
            <p:nvSpPr>
              <p:cNvPr id="103" name="Abstand Oben // Mitte"/>
              <p:cNvSpPr/>
              <p:nvPr userDrawn="1"/>
            </p:nvSpPr>
            <p:spPr>
              <a:xfrm>
                <a:off x="0" y="1083600"/>
                <a:ext cx="12197495" cy="720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>
                  <a:lnSpc>
                    <a:spcPct val="108000"/>
                  </a:lnSpc>
                  <a:spcAft>
                    <a:spcPts val="1008"/>
                  </a:spcAft>
                </a:pPr>
                <a:endParaRPr lang="de-DE" sz="2000" dirty="0"/>
              </a:p>
            </p:txBody>
          </p:sp>
          <p:sp>
            <p:nvSpPr>
              <p:cNvPr id="104" name="Abstand Unten // Mitte"/>
              <p:cNvSpPr/>
              <p:nvPr userDrawn="1"/>
            </p:nvSpPr>
            <p:spPr>
              <a:xfrm>
                <a:off x="0" y="5702400"/>
                <a:ext cx="12197495" cy="720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>
                  <a:lnSpc>
                    <a:spcPct val="108000"/>
                  </a:lnSpc>
                  <a:spcAft>
                    <a:spcPts val="1008"/>
                  </a:spcAft>
                </a:pPr>
                <a:endParaRPr lang="de-DE" sz="2000" dirty="0"/>
              </a:p>
            </p:txBody>
          </p:sp>
        </p:grpSp>
        <p:grpSp>
          <p:nvGrpSpPr>
            <p:cNvPr id="55" name="Horizontal" hidden="1"/>
            <p:cNvGrpSpPr/>
            <p:nvPr userDrawn="1"/>
          </p:nvGrpSpPr>
          <p:grpSpPr>
            <a:xfrm>
              <a:off x="0" y="0"/>
              <a:ext cx="12198350" cy="6858000"/>
              <a:chOff x="0" y="0"/>
              <a:chExt cx="12198350" cy="6858000"/>
            </a:xfrm>
          </p:grpSpPr>
          <p:sp>
            <p:nvSpPr>
              <p:cNvPr id="95" name="Links"/>
              <p:cNvSpPr/>
              <p:nvPr userDrawn="1"/>
            </p:nvSpPr>
            <p:spPr>
              <a:xfrm>
                <a:off x="0" y="823"/>
                <a:ext cx="6062400" cy="6857177"/>
              </a:xfrm>
              <a:prstGeom prst="rect">
                <a:avLst/>
              </a:prstGeom>
              <a:solidFill>
                <a:schemeClr val="accent2"/>
              </a:solidFill>
              <a:ln w="0">
                <a:solidFill>
                  <a:schemeClr val="tx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>
                  <a:lnSpc>
                    <a:spcPct val="108000"/>
                  </a:lnSpc>
                  <a:spcAft>
                    <a:spcPts val="1008"/>
                  </a:spcAft>
                </a:pPr>
                <a:endParaRPr lang="de-DE" sz="2000" dirty="0"/>
              </a:p>
            </p:txBody>
          </p:sp>
          <p:sp>
            <p:nvSpPr>
              <p:cNvPr id="96" name="Rechts"/>
              <p:cNvSpPr/>
              <p:nvPr userDrawn="1"/>
            </p:nvSpPr>
            <p:spPr>
              <a:xfrm>
                <a:off x="6135950" y="823"/>
                <a:ext cx="6062400" cy="6857177"/>
              </a:xfrm>
              <a:prstGeom prst="rect">
                <a:avLst/>
              </a:prstGeom>
              <a:solidFill>
                <a:schemeClr val="accent2"/>
              </a:solidFill>
              <a:ln w="0">
                <a:solidFill>
                  <a:schemeClr val="tx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>
                  <a:lnSpc>
                    <a:spcPct val="108000"/>
                  </a:lnSpc>
                  <a:spcAft>
                    <a:spcPts val="1008"/>
                  </a:spcAft>
                </a:pPr>
                <a:endParaRPr lang="de-DE" sz="2000" dirty="0"/>
              </a:p>
            </p:txBody>
          </p:sp>
          <p:sp>
            <p:nvSpPr>
              <p:cNvPr id="97" name="Links // Links"/>
              <p:cNvSpPr/>
              <p:nvPr userDrawn="1"/>
            </p:nvSpPr>
            <p:spPr>
              <a:xfrm>
                <a:off x="0" y="0"/>
                <a:ext cx="2995200" cy="6857177"/>
              </a:xfrm>
              <a:prstGeom prst="rect">
                <a:avLst/>
              </a:prstGeom>
              <a:solidFill>
                <a:schemeClr val="accent3"/>
              </a:solidFill>
              <a:ln w="0">
                <a:solidFill>
                  <a:schemeClr val="tx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>
                  <a:lnSpc>
                    <a:spcPct val="108000"/>
                  </a:lnSpc>
                  <a:spcAft>
                    <a:spcPts val="1008"/>
                  </a:spcAft>
                </a:pPr>
                <a:endParaRPr lang="de-DE" sz="2000" dirty="0"/>
              </a:p>
            </p:txBody>
          </p:sp>
          <p:sp>
            <p:nvSpPr>
              <p:cNvPr id="98" name="Links // Rechts"/>
              <p:cNvSpPr/>
              <p:nvPr userDrawn="1"/>
            </p:nvSpPr>
            <p:spPr>
              <a:xfrm>
                <a:off x="3067717" y="0"/>
                <a:ext cx="2995200" cy="6857177"/>
              </a:xfrm>
              <a:prstGeom prst="rect">
                <a:avLst/>
              </a:prstGeom>
              <a:solidFill>
                <a:schemeClr val="accent3"/>
              </a:solidFill>
              <a:ln w="0">
                <a:solidFill>
                  <a:schemeClr val="tx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>
                  <a:lnSpc>
                    <a:spcPct val="108000"/>
                  </a:lnSpc>
                  <a:spcAft>
                    <a:spcPts val="1008"/>
                  </a:spcAft>
                </a:pPr>
                <a:endParaRPr lang="de-DE" sz="2000" dirty="0"/>
              </a:p>
            </p:txBody>
          </p:sp>
          <p:sp>
            <p:nvSpPr>
              <p:cNvPr id="99" name="Rechts // Links"/>
              <p:cNvSpPr/>
              <p:nvPr userDrawn="1"/>
            </p:nvSpPr>
            <p:spPr>
              <a:xfrm>
                <a:off x="6135434" y="823"/>
                <a:ext cx="2995200" cy="6857177"/>
              </a:xfrm>
              <a:prstGeom prst="rect">
                <a:avLst/>
              </a:prstGeom>
              <a:solidFill>
                <a:schemeClr val="accent3"/>
              </a:solidFill>
              <a:ln w="0">
                <a:solidFill>
                  <a:schemeClr val="tx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>
                  <a:lnSpc>
                    <a:spcPct val="108000"/>
                  </a:lnSpc>
                  <a:spcAft>
                    <a:spcPts val="1008"/>
                  </a:spcAft>
                </a:pPr>
                <a:endParaRPr lang="de-DE" sz="2000" dirty="0"/>
              </a:p>
            </p:txBody>
          </p:sp>
          <p:sp>
            <p:nvSpPr>
              <p:cNvPr id="100" name="Rechts // Rechts"/>
              <p:cNvSpPr/>
              <p:nvPr userDrawn="1"/>
            </p:nvSpPr>
            <p:spPr>
              <a:xfrm>
                <a:off x="9203150" y="823"/>
                <a:ext cx="2995200" cy="6857177"/>
              </a:xfrm>
              <a:prstGeom prst="rect">
                <a:avLst/>
              </a:prstGeom>
              <a:solidFill>
                <a:schemeClr val="accent3"/>
              </a:solidFill>
              <a:ln w="0">
                <a:solidFill>
                  <a:schemeClr val="tx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>
                  <a:lnSpc>
                    <a:spcPct val="108000"/>
                  </a:lnSpc>
                  <a:spcAft>
                    <a:spcPts val="1008"/>
                  </a:spcAft>
                </a:pPr>
                <a:endParaRPr lang="de-DE" sz="2000" dirty="0"/>
              </a:p>
            </p:txBody>
          </p:sp>
        </p:grpSp>
        <p:grpSp>
          <p:nvGrpSpPr>
            <p:cNvPr id="56" name="Vertikal" hidden="1"/>
            <p:cNvGrpSpPr/>
            <p:nvPr userDrawn="1"/>
          </p:nvGrpSpPr>
          <p:grpSpPr>
            <a:xfrm>
              <a:off x="-855" y="0"/>
              <a:ext cx="12199205" cy="6858000"/>
              <a:chOff x="-855" y="0"/>
              <a:chExt cx="12199205" cy="6858000"/>
            </a:xfrm>
          </p:grpSpPr>
          <p:sp>
            <p:nvSpPr>
              <p:cNvPr id="62" name="Oben"/>
              <p:cNvSpPr/>
              <p:nvPr userDrawn="1"/>
            </p:nvSpPr>
            <p:spPr>
              <a:xfrm>
                <a:off x="0" y="0"/>
                <a:ext cx="12198350" cy="2239200"/>
              </a:xfrm>
              <a:prstGeom prst="rect">
                <a:avLst/>
              </a:prstGeom>
              <a:solidFill>
                <a:schemeClr val="accent2"/>
              </a:solidFill>
              <a:ln w="0">
                <a:solidFill>
                  <a:schemeClr val="tx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>
                  <a:lnSpc>
                    <a:spcPct val="108000"/>
                  </a:lnSpc>
                  <a:spcAft>
                    <a:spcPts val="1008"/>
                  </a:spcAft>
                </a:pPr>
                <a:endParaRPr lang="de-DE" sz="2000" dirty="0"/>
              </a:p>
            </p:txBody>
          </p:sp>
          <p:sp>
            <p:nvSpPr>
              <p:cNvPr id="64" name="Mitte"/>
              <p:cNvSpPr/>
              <p:nvPr userDrawn="1"/>
            </p:nvSpPr>
            <p:spPr>
              <a:xfrm>
                <a:off x="0" y="2309400"/>
                <a:ext cx="12198350" cy="2239200"/>
              </a:xfrm>
              <a:prstGeom prst="rect">
                <a:avLst/>
              </a:prstGeom>
              <a:solidFill>
                <a:schemeClr val="accent2"/>
              </a:solidFill>
              <a:ln w="0">
                <a:solidFill>
                  <a:schemeClr val="tx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>
                  <a:lnSpc>
                    <a:spcPct val="108000"/>
                  </a:lnSpc>
                  <a:spcAft>
                    <a:spcPts val="1008"/>
                  </a:spcAft>
                </a:pPr>
                <a:endParaRPr lang="de-DE" sz="2000" dirty="0"/>
              </a:p>
            </p:txBody>
          </p:sp>
          <p:sp>
            <p:nvSpPr>
              <p:cNvPr id="66" name="Unten"/>
              <p:cNvSpPr/>
              <p:nvPr userDrawn="1"/>
            </p:nvSpPr>
            <p:spPr>
              <a:xfrm>
                <a:off x="0" y="4618800"/>
                <a:ext cx="12198350" cy="2239200"/>
              </a:xfrm>
              <a:prstGeom prst="rect">
                <a:avLst/>
              </a:prstGeom>
              <a:solidFill>
                <a:schemeClr val="accent2"/>
              </a:solidFill>
              <a:ln w="0">
                <a:solidFill>
                  <a:schemeClr val="tx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>
                  <a:lnSpc>
                    <a:spcPct val="108000"/>
                  </a:lnSpc>
                  <a:spcAft>
                    <a:spcPts val="1008"/>
                  </a:spcAft>
                </a:pPr>
                <a:endParaRPr lang="de-DE" sz="2000" dirty="0"/>
              </a:p>
            </p:txBody>
          </p:sp>
          <p:sp>
            <p:nvSpPr>
              <p:cNvPr id="67" name="Oben // Oben"/>
              <p:cNvSpPr/>
              <p:nvPr userDrawn="1"/>
            </p:nvSpPr>
            <p:spPr>
              <a:xfrm>
                <a:off x="0" y="0"/>
                <a:ext cx="12198350" cy="1083600"/>
              </a:xfrm>
              <a:prstGeom prst="rect">
                <a:avLst/>
              </a:prstGeom>
              <a:solidFill>
                <a:schemeClr val="accent2"/>
              </a:solidFill>
              <a:ln w="0">
                <a:solidFill>
                  <a:schemeClr val="tx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>
                  <a:lnSpc>
                    <a:spcPct val="108000"/>
                  </a:lnSpc>
                  <a:spcAft>
                    <a:spcPts val="1008"/>
                  </a:spcAft>
                </a:pPr>
                <a:endParaRPr lang="de-DE" sz="2000" dirty="0"/>
              </a:p>
            </p:txBody>
          </p:sp>
          <p:sp>
            <p:nvSpPr>
              <p:cNvPr id="68" name="Oben // Unten"/>
              <p:cNvSpPr/>
              <p:nvPr userDrawn="1"/>
            </p:nvSpPr>
            <p:spPr>
              <a:xfrm>
                <a:off x="0" y="1155600"/>
                <a:ext cx="12198350" cy="1083600"/>
              </a:xfrm>
              <a:prstGeom prst="rect">
                <a:avLst/>
              </a:prstGeom>
              <a:solidFill>
                <a:schemeClr val="accent2"/>
              </a:solidFill>
              <a:ln w="0">
                <a:solidFill>
                  <a:schemeClr val="tx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>
                  <a:lnSpc>
                    <a:spcPct val="108000"/>
                  </a:lnSpc>
                  <a:spcAft>
                    <a:spcPts val="1008"/>
                  </a:spcAft>
                </a:pPr>
                <a:endParaRPr lang="de-DE" sz="2000" dirty="0"/>
              </a:p>
            </p:txBody>
          </p:sp>
          <p:sp>
            <p:nvSpPr>
              <p:cNvPr id="93" name="Unten // Oben"/>
              <p:cNvSpPr/>
              <p:nvPr userDrawn="1"/>
            </p:nvSpPr>
            <p:spPr>
              <a:xfrm>
                <a:off x="-855" y="4618800"/>
                <a:ext cx="12198350" cy="1083600"/>
              </a:xfrm>
              <a:prstGeom prst="rect">
                <a:avLst/>
              </a:prstGeom>
              <a:solidFill>
                <a:schemeClr val="accent2"/>
              </a:solidFill>
              <a:ln w="0">
                <a:solidFill>
                  <a:schemeClr val="tx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>
                  <a:lnSpc>
                    <a:spcPct val="108000"/>
                  </a:lnSpc>
                  <a:spcAft>
                    <a:spcPts val="1008"/>
                  </a:spcAft>
                </a:pPr>
                <a:endParaRPr lang="de-DE" sz="2000" dirty="0"/>
              </a:p>
            </p:txBody>
          </p:sp>
          <p:sp>
            <p:nvSpPr>
              <p:cNvPr id="94" name="Unten // Unten"/>
              <p:cNvSpPr/>
              <p:nvPr userDrawn="1"/>
            </p:nvSpPr>
            <p:spPr>
              <a:xfrm>
                <a:off x="0" y="5774400"/>
                <a:ext cx="12198350" cy="1083600"/>
              </a:xfrm>
              <a:prstGeom prst="rect">
                <a:avLst/>
              </a:prstGeom>
              <a:solidFill>
                <a:schemeClr val="accent2"/>
              </a:solidFill>
              <a:ln w="0">
                <a:solidFill>
                  <a:schemeClr val="tx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>
                  <a:lnSpc>
                    <a:spcPct val="108000"/>
                  </a:lnSpc>
                  <a:spcAft>
                    <a:spcPts val="1008"/>
                  </a:spcAft>
                </a:pPr>
                <a:endParaRPr lang="de-DE" sz="2000" dirty="0"/>
              </a:p>
            </p:txBody>
          </p:sp>
        </p:grpSp>
      </p:grpSp>
      <p:sp>
        <p:nvSpPr>
          <p:cNvPr id="120" name="Bildplatzhalter 8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0" y="-1"/>
            <a:ext cx="6062400" cy="6858001"/>
          </a:xfrm>
          <a:solidFill>
            <a:schemeClr val="accent6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>
                <a:solidFill>
                  <a:schemeClr val="bg1"/>
                </a:solidFill>
              </a:defRPr>
            </a:lvl1pPr>
          </a:lstStyle>
          <a:p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Bild einfügen</a:t>
            </a:r>
          </a:p>
        </p:txBody>
      </p:sp>
      <p:sp>
        <p:nvSpPr>
          <p:cNvPr id="121" name="Bildplatzhalter 8"/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9203151" y="0"/>
            <a:ext cx="2995201" cy="1083600"/>
          </a:xfrm>
          <a:solidFill>
            <a:schemeClr val="accent6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>
                <a:solidFill>
                  <a:schemeClr val="bg1"/>
                </a:solidFill>
              </a:defRPr>
            </a:lvl1pPr>
          </a:lstStyle>
          <a:p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Bild einfügen</a:t>
            </a:r>
          </a:p>
        </p:txBody>
      </p:sp>
      <p:sp>
        <p:nvSpPr>
          <p:cNvPr id="122" name="Bildplatzhalter 8"/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6135951" y="5774400"/>
            <a:ext cx="2994942" cy="1083600"/>
          </a:xfrm>
          <a:solidFill>
            <a:schemeClr val="accent6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>
                <a:solidFill>
                  <a:schemeClr val="bg1"/>
                </a:solidFill>
              </a:defRPr>
            </a:lvl1pPr>
          </a:lstStyle>
          <a:p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Bild einfügen</a:t>
            </a:r>
          </a:p>
        </p:txBody>
      </p:sp>
      <p:sp>
        <p:nvSpPr>
          <p:cNvPr id="123" name="Bildplatzhalter 8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6135951" y="2309400"/>
            <a:ext cx="2994942" cy="3393000"/>
          </a:xfrm>
          <a:solidFill>
            <a:schemeClr val="accent6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>
                <a:solidFill>
                  <a:schemeClr val="bg1"/>
                </a:solidFill>
              </a:defRPr>
            </a:lvl1pPr>
          </a:lstStyle>
          <a:p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Bild einfügen</a:t>
            </a:r>
          </a:p>
        </p:txBody>
      </p:sp>
      <p:sp>
        <p:nvSpPr>
          <p:cNvPr id="124" name="Bildplatzhalter 8"/>
          <p:cNvSpPr>
            <a:spLocks noGrp="1"/>
          </p:cNvSpPr>
          <p:nvPr>
            <p:ph type="pic" sz="quarter" idx="15" hasCustomPrompt="1"/>
          </p:nvPr>
        </p:nvSpPr>
        <p:spPr bwMode="gray">
          <a:xfrm>
            <a:off x="6135951" y="0"/>
            <a:ext cx="2994684" cy="2238300"/>
          </a:xfrm>
          <a:solidFill>
            <a:schemeClr val="accent6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>
                <a:solidFill>
                  <a:schemeClr val="bg1"/>
                </a:solidFill>
              </a:defRPr>
            </a:lvl1pPr>
          </a:lstStyle>
          <a:p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Bild einfügen</a:t>
            </a:r>
          </a:p>
        </p:txBody>
      </p:sp>
      <p:sp>
        <p:nvSpPr>
          <p:cNvPr id="125" name="Bildplatzhalter 8"/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9203151" y="1155600"/>
            <a:ext cx="2995199" cy="3392100"/>
          </a:xfrm>
          <a:solidFill>
            <a:schemeClr val="accent6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>
                <a:solidFill>
                  <a:schemeClr val="bg1"/>
                </a:solidFill>
              </a:defRPr>
            </a:lvl1pPr>
          </a:lstStyle>
          <a:p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Bild einfügen</a:t>
            </a:r>
          </a:p>
        </p:txBody>
      </p:sp>
      <p:sp>
        <p:nvSpPr>
          <p:cNvPr id="126" name="Bildplatzhalter 8"/>
          <p:cNvSpPr>
            <a:spLocks noGrp="1"/>
          </p:cNvSpPr>
          <p:nvPr>
            <p:ph type="pic" sz="quarter" idx="17" hasCustomPrompt="1"/>
          </p:nvPr>
        </p:nvSpPr>
        <p:spPr bwMode="gray">
          <a:xfrm>
            <a:off x="9203151" y="4619700"/>
            <a:ext cx="2995199" cy="2238300"/>
          </a:xfrm>
          <a:solidFill>
            <a:schemeClr val="accent6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>
                <a:solidFill>
                  <a:schemeClr val="bg1"/>
                </a:solidFill>
              </a:defRPr>
            </a:lvl1pPr>
          </a:lstStyle>
          <a:p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Bild einfügen</a:t>
            </a:r>
          </a:p>
        </p:txBody>
      </p:sp>
      <p:sp>
        <p:nvSpPr>
          <p:cNvPr id="127" name="Textplatzhalter 3"/>
          <p:cNvSpPr>
            <a:spLocks noGrp="1"/>
          </p:cNvSpPr>
          <p:nvPr>
            <p:ph type="body" sz="quarter" idx="18" hasCustomPrompt="1"/>
          </p:nvPr>
        </p:nvSpPr>
        <p:spPr>
          <a:xfrm>
            <a:off x="6973200" y="0"/>
            <a:ext cx="936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                </a:t>
            </a:r>
          </a:p>
        </p:txBody>
      </p:sp>
      <p:sp>
        <p:nvSpPr>
          <p:cNvPr id="128" name="Textplatzhalter 3"/>
          <p:cNvSpPr>
            <a:spLocks noGrp="1"/>
          </p:cNvSpPr>
          <p:nvPr>
            <p:ph type="body" sz="quarter" idx="19" hasCustomPrompt="1"/>
          </p:nvPr>
        </p:nvSpPr>
        <p:spPr>
          <a:xfrm>
            <a:off x="7984800" y="0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                </a:t>
            </a:r>
          </a:p>
        </p:txBody>
      </p:sp>
      <p:sp>
        <p:nvSpPr>
          <p:cNvPr id="129" name="Textplatzhalter 3"/>
          <p:cNvSpPr>
            <a:spLocks noGrp="1"/>
          </p:cNvSpPr>
          <p:nvPr>
            <p:ph type="body" sz="quarter" idx="20" hasCustomPrompt="1"/>
          </p:nvPr>
        </p:nvSpPr>
        <p:spPr>
          <a:xfrm>
            <a:off x="9928800" y="0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151017128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Bildplatzhalter 8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1" y="1"/>
            <a:ext cx="12193200" cy="6858000"/>
          </a:xfrm>
          <a:solidFill>
            <a:schemeClr val="accent6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>
                <a:solidFill>
                  <a:schemeClr val="bg1"/>
                </a:solidFill>
              </a:defRPr>
            </a:lvl1pPr>
          </a:lstStyle>
          <a:p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Bild einfügen</a:t>
            </a:r>
          </a:p>
        </p:txBody>
      </p:sp>
      <p:sp>
        <p:nvSpPr>
          <p:cNvPr id="45" name="Titel 1"/>
          <p:cNvSpPr>
            <a:spLocks noGrp="1"/>
          </p:cNvSpPr>
          <p:nvPr>
            <p:ph type="title" hasCustomPrompt="1"/>
          </p:nvPr>
        </p:nvSpPr>
        <p:spPr>
          <a:xfrm>
            <a:off x="395289" y="368300"/>
            <a:ext cx="11406187" cy="540000"/>
          </a:xfrm>
        </p:spPr>
        <p:txBody>
          <a:bodyPr/>
          <a:lstStyle>
            <a:lvl1pPr>
              <a:defRPr sz="3000">
                <a:solidFill>
                  <a:schemeClr val="bg1"/>
                </a:solidFill>
              </a:defRPr>
            </a:lvl1pPr>
          </a:lstStyle>
          <a:p>
            <a:r>
              <a:rPr lang="de-DE" noProof="0" dirty="0"/>
              <a:t>OPTIONALE HEADLINE EINZEILIG IN CORPOS (ÜBERSCHRIFTEN) 30 PT. </a:t>
            </a:r>
          </a:p>
        </p:txBody>
      </p:sp>
      <p:sp>
        <p:nvSpPr>
          <p:cNvPr id="46" name="Textplatzhalter 3"/>
          <p:cNvSpPr>
            <a:spLocks noGrp="1"/>
          </p:cNvSpPr>
          <p:nvPr>
            <p:ph type="body" sz="quarter" idx="17" hasCustomPrompt="1"/>
          </p:nvPr>
        </p:nvSpPr>
        <p:spPr>
          <a:xfrm>
            <a:off x="6973200" y="0"/>
            <a:ext cx="936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                </a:t>
            </a:r>
          </a:p>
        </p:txBody>
      </p:sp>
      <p:sp>
        <p:nvSpPr>
          <p:cNvPr id="47" name="Textplatzhalter 3"/>
          <p:cNvSpPr>
            <a:spLocks noGrp="1"/>
          </p:cNvSpPr>
          <p:nvPr>
            <p:ph type="body" sz="quarter" idx="18" hasCustomPrompt="1"/>
          </p:nvPr>
        </p:nvSpPr>
        <p:spPr>
          <a:xfrm>
            <a:off x="7984800" y="0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                </a:t>
            </a:r>
          </a:p>
        </p:txBody>
      </p:sp>
      <p:sp>
        <p:nvSpPr>
          <p:cNvPr id="48" name="Textplatzhalter 3"/>
          <p:cNvSpPr>
            <a:spLocks noGrp="1"/>
          </p:cNvSpPr>
          <p:nvPr>
            <p:ph type="body" sz="quarter" idx="19" hasCustomPrompt="1"/>
          </p:nvPr>
        </p:nvSpPr>
        <p:spPr>
          <a:xfrm>
            <a:off x="9928800" y="0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254757256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Headline //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95289" y="368300"/>
            <a:ext cx="11406187" cy="1008360"/>
          </a:xfrm>
        </p:spPr>
        <p:txBody>
          <a:bodyPr/>
          <a:lstStyle/>
          <a:p>
            <a:r>
              <a:rPr lang="de-DE" noProof="0" dirty="0"/>
              <a:t>HEADLINE ZWEIZEILIG IN CORPOS (ÜBERSCHRIFTEN) 30 PT. </a:t>
            </a:r>
            <a:br>
              <a:rPr lang="de-DE" noProof="0" dirty="0"/>
            </a:br>
            <a:r>
              <a:rPr lang="de-DE" noProof="0" dirty="0"/>
              <a:t>LOREM IPSUM DOLOR SIT AMET.</a:t>
            </a:r>
          </a:p>
        </p:txBody>
      </p:sp>
      <p:sp>
        <p:nvSpPr>
          <p:cNvPr id="15" name="Inhaltsplatzhalter 6"/>
          <p:cNvSpPr>
            <a:spLocks noGrp="1"/>
          </p:cNvSpPr>
          <p:nvPr>
            <p:ph sz="quarter" idx="14" hasCustomPrompt="1"/>
          </p:nvPr>
        </p:nvSpPr>
        <p:spPr>
          <a:xfrm>
            <a:off x="395288" y="1511301"/>
            <a:ext cx="11406187" cy="49149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 noProof="0" dirty="0"/>
              <a:t>Inhalt oder Text in CorpoS (Textkörper) in 20 pt. einfügen // für Aufzählungen: Start // Absatz // Listenebene erhöhen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</a:p>
          <a:p>
            <a:pPr lvl="5"/>
            <a:r>
              <a:rPr lang="de-DE" noProof="0" dirty="0"/>
              <a:t>Sechste Ebene</a:t>
            </a:r>
          </a:p>
          <a:p>
            <a:pPr lvl="6"/>
            <a:r>
              <a:rPr lang="de-DE" noProof="0" dirty="0"/>
              <a:t>Siebte Ebene</a:t>
            </a:r>
          </a:p>
          <a:p>
            <a:pPr lvl="7"/>
            <a:r>
              <a:rPr lang="de-DE" noProof="0" dirty="0"/>
              <a:t>Achte Ebene</a:t>
            </a:r>
          </a:p>
          <a:p>
            <a:pPr lvl="8"/>
            <a:r>
              <a:rPr lang="de-DE" noProof="0" dirty="0"/>
              <a:t>Neunte Ebene</a:t>
            </a:r>
          </a:p>
        </p:txBody>
      </p:sp>
      <p:sp>
        <p:nvSpPr>
          <p:cNvPr id="16" name="Textplatzhalter 3"/>
          <p:cNvSpPr>
            <a:spLocks noGrp="1"/>
          </p:cNvSpPr>
          <p:nvPr>
            <p:ph type="body" sz="quarter" idx="17" hasCustomPrompt="1"/>
          </p:nvPr>
        </p:nvSpPr>
        <p:spPr>
          <a:xfrm>
            <a:off x="6973200" y="0"/>
            <a:ext cx="936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                </a:t>
            </a:r>
          </a:p>
        </p:txBody>
      </p:sp>
      <p:sp>
        <p:nvSpPr>
          <p:cNvPr id="17" name="Textplatzhalter 3"/>
          <p:cNvSpPr>
            <a:spLocks noGrp="1"/>
          </p:cNvSpPr>
          <p:nvPr>
            <p:ph type="body" sz="quarter" idx="18" hasCustomPrompt="1"/>
          </p:nvPr>
        </p:nvSpPr>
        <p:spPr>
          <a:xfrm>
            <a:off x="7984800" y="0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                </a:t>
            </a:r>
          </a:p>
        </p:txBody>
      </p:sp>
      <p:sp>
        <p:nvSpPr>
          <p:cNvPr id="18" name="Textplatzhalter 3"/>
          <p:cNvSpPr>
            <a:spLocks noGrp="1"/>
          </p:cNvSpPr>
          <p:nvPr>
            <p:ph type="body" sz="quarter" idx="29" hasCustomPrompt="1"/>
          </p:nvPr>
        </p:nvSpPr>
        <p:spPr>
          <a:xfrm>
            <a:off x="9928800" y="0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                </a:t>
            </a:r>
          </a:p>
        </p:txBody>
      </p:sp>
      <p:sp>
        <p:nvSpPr>
          <p:cNvPr id="19" name="Fußzeilenplatzhalter 2"/>
          <p:cNvSpPr>
            <a:spLocks noGrp="1"/>
          </p:cNvSpPr>
          <p:nvPr>
            <p:ph type="ftr" sz="quarter" idx="30"/>
          </p:nvPr>
        </p:nvSpPr>
        <p:spPr>
          <a:xfrm>
            <a:off x="3578400" y="6552000"/>
            <a:ext cx="7848000" cy="306000"/>
          </a:xfrm>
        </p:spPr>
        <p:txBody>
          <a:bodyPr/>
          <a:lstStyle/>
          <a:p>
            <a:r>
              <a:rPr lang="de-DE" noProof="0" dirty="0"/>
              <a:t>Titel der Präsentation in CorpoS (Textkörper) 10pt | Abteilung | Datum</a:t>
            </a:r>
          </a:p>
        </p:txBody>
      </p:sp>
      <p:sp>
        <p:nvSpPr>
          <p:cNvPr id="20" name="Foliennummernplatzhalter 3"/>
          <p:cNvSpPr>
            <a:spLocks noGrp="1"/>
          </p:cNvSpPr>
          <p:nvPr>
            <p:ph type="sldNum" sz="quarter" idx="31"/>
          </p:nvPr>
        </p:nvSpPr>
        <p:spPr>
          <a:xfrm>
            <a:off x="11800801" y="6552000"/>
            <a:ext cx="323999" cy="306000"/>
          </a:xfrm>
        </p:spPr>
        <p:txBody>
          <a:bodyPr/>
          <a:lstStyle/>
          <a:p>
            <a:fld id="{AD1D1349-391B-44DC-865F-5996B3E40F26}" type="slidenum">
              <a:rPr lang="de-DE" noProof="0" smtClean="0"/>
              <a:pPr/>
              <a:t>‹Nr.›</a:t>
            </a:fld>
            <a:endParaRPr lang="de-DE" noProof="0" dirty="0"/>
          </a:p>
        </p:txBody>
      </p:sp>
      <p:sp>
        <p:nvSpPr>
          <p:cNvPr id="13" name="Textplatzhalter 7">
            <a:extLst>
              <a:ext uri="{FF2B5EF4-FFF2-40B4-BE49-F238E27FC236}">
                <a16:creationId xmlns:a16="http://schemas.microsoft.com/office/drawing/2014/main" id="{9333AC87-4BD1-C449-8342-5EC6C34DE42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95287" y="151202"/>
            <a:ext cx="5508000" cy="220274"/>
          </a:xfrm>
        </p:spPr>
        <p:txBody>
          <a:bodyPr lIns="0"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100">
                <a:latin typeface="MB Corpo A Text Cond" panose="02020506070000000003" pitchFamily="18" charset="0"/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9pPr>
          </a:lstStyle>
          <a:p>
            <a:pPr lvl="0"/>
            <a:r>
              <a:rPr lang="de-DE" noProof="0" dirty="0"/>
              <a:t>Optionale Kapitelüberschrift</a:t>
            </a:r>
          </a:p>
        </p:txBody>
      </p:sp>
    </p:spTree>
    <p:extLst>
      <p:ext uri="{BB962C8B-B14F-4D97-AF65-F5344CB8AC3E}">
        <p14:creationId xmlns:p14="http://schemas.microsoft.com/office/powerpoint/2010/main" val="197744378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MultiPictures mit Textanmerkung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Komplett" hidden="1"/>
          <p:cNvSpPr/>
          <p:nvPr userDrawn="1"/>
        </p:nvSpPr>
        <p:spPr>
          <a:xfrm>
            <a:off x="395880" y="1511767"/>
            <a:ext cx="11399452" cy="3895508"/>
          </a:xfrm>
          <a:prstGeom prst="rect">
            <a:avLst/>
          </a:prstGeom>
          <a:solidFill>
            <a:schemeClr val="accent1"/>
          </a:solidFill>
          <a:ln w="0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l">
              <a:lnSpc>
                <a:spcPct val="108000"/>
              </a:lnSpc>
              <a:spcAft>
                <a:spcPts val="1008"/>
              </a:spcAft>
            </a:pPr>
            <a:endParaRPr lang="de-DE" sz="2000" dirty="0"/>
          </a:p>
        </p:txBody>
      </p:sp>
      <p:grpSp>
        <p:nvGrpSpPr>
          <p:cNvPr id="64" name="Horizontal // fein" hidden="1"/>
          <p:cNvGrpSpPr/>
          <p:nvPr userDrawn="1"/>
        </p:nvGrpSpPr>
        <p:grpSpPr>
          <a:xfrm>
            <a:off x="395880" y="1511767"/>
            <a:ext cx="11399452" cy="3895508"/>
            <a:chOff x="396086" y="1511767"/>
            <a:chExt cx="11405389" cy="3895508"/>
          </a:xfrm>
        </p:grpSpPr>
        <p:sp>
          <p:nvSpPr>
            <p:cNvPr id="44" name="Links // Links"/>
            <p:cNvSpPr/>
            <p:nvPr userDrawn="1"/>
          </p:nvSpPr>
          <p:spPr>
            <a:xfrm>
              <a:off x="396086" y="1511767"/>
              <a:ext cx="885600" cy="3895508"/>
            </a:xfrm>
            <a:prstGeom prst="rect">
              <a:avLst/>
            </a:prstGeom>
            <a:solidFill>
              <a:schemeClr val="accent3"/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 dirty="0"/>
            </a:p>
          </p:txBody>
        </p:sp>
        <p:sp>
          <p:nvSpPr>
            <p:cNvPr id="45" name="Links // Rechts"/>
            <p:cNvSpPr/>
            <p:nvPr userDrawn="1"/>
          </p:nvSpPr>
          <p:spPr>
            <a:xfrm>
              <a:off x="2308774" y="1511767"/>
              <a:ext cx="885600" cy="3895508"/>
            </a:xfrm>
            <a:prstGeom prst="rect">
              <a:avLst/>
            </a:prstGeom>
            <a:solidFill>
              <a:schemeClr val="accent3"/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 dirty="0"/>
            </a:p>
          </p:txBody>
        </p:sp>
        <p:sp>
          <p:nvSpPr>
            <p:cNvPr id="46" name="Rechts // Links"/>
            <p:cNvSpPr/>
            <p:nvPr userDrawn="1"/>
          </p:nvSpPr>
          <p:spPr>
            <a:xfrm>
              <a:off x="8046838" y="1511767"/>
              <a:ext cx="885600" cy="3895508"/>
            </a:xfrm>
            <a:prstGeom prst="rect">
              <a:avLst/>
            </a:prstGeom>
            <a:solidFill>
              <a:schemeClr val="accent3"/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 dirty="0"/>
            </a:p>
          </p:txBody>
        </p:sp>
        <p:sp>
          <p:nvSpPr>
            <p:cNvPr id="47" name="Rechts // Rechts"/>
            <p:cNvSpPr/>
            <p:nvPr userDrawn="1"/>
          </p:nvSpPr>
          <p:spPr>
            <a:xfrm>
              <a:off x="9959526" y="1511767"/>
              <a:ext cx="885600" cy="3895508"/>
            </a:xfrm>
            <a:prstGeom prst="rect">
              <a:avLst/>
            </a:prstGeom>
            <a:solidFill>
              <a:schemeClr val="accent3"/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 dirty="0"/>
            </a:p>
          </p:txBody>
        </p:sp>
        <p:sp>
          <p:nvSpPr>
            <p:cNvPr id="48" name="Mitte // Links"/>
            <p:cNvSpPr/>
            <p:nvPr userDrawn="1"/>
          </p:nvSpPr>
          <p:spPr>
            <a:xfrm>
              <a:off x="4221462" y="1511767"/>
              <a:ext cx="885600" cy="3895508"/>
            </a:xfrm>
            <a:prstGeom prst="rect">
              <a:avLst/>
            </a:prstGeom>
            <a:solidFill>
              <a:schemeClr val="accent3"/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 dirty="0"/>
            </a:p>
          </p:txBody>
        </p:sp>
        <p:sp>
          <p:nvSpPr>
            <p:cNvPr id="49" name="Mitte // Rechts"/>
            <p:cNvSpPr/>
            <p:nvPr userDrawn="1"/>
          </p:nvSpPr>
          <p:spPr>
            <a:xfrm>
              <a:off x="6134150" y="1511767"/>
              <a:ext cx="885600" cy="3895508"/>
            </a:xfrm>
            <a:prstGeom prst="rect">
              <a:avLst/>
            </a:prstGeom>
            <a:solidFill>
              <a:schemeClr val="accent3"/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 dirty="0"/>
            </a:p>
          </p:txBody>
        </p:sp>
        <p:sp>
          <p:nvSpPr>
            <p:cNvPr id="50" name="Links // Links"/>
            <p:cNvSpPr/>
            <p:nvPr userDrawn="1"/>
          </p:nvSpPr>
          <p:spPr>
            <a:xfrm>
              <a:off x="1352430" y="1511767"/>
              <a:ext cx="885600" cy="3895508"/>
            </a:xfrm>
            <a:prstGeom prst="rect">
              <a:avLst/>
            </a:prstGeom>
            <a:solidFill>
              <a:schemeClr val="accent3"/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 dirty="0"/>
            </a:p>
          </p:txBody>
        </p:sp>
        <p:sp>
          <p:nvSpPr>
            <p:cNvPr id="51" name="Links // Rechts"/>
            <p:cNvSpPr/>
            <p:nvPr userDrawn="1"/>
          </p:nvSpPr>
          <p:spPr>
            <a:xfrm>
              <a:off x="3265118" y="1511767"/>
              <a:ext cx="885600" cy="3895508"/>
            </a:xfrm>
            <a:prstGeom prst="rect">
              <a:avLst/>
            </a:prstGeom>
            <a:solidFill>
              <a:schemeClr val="accent3"/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 dirty="0"/>
            </a:p>
          </p:txBody>
        </p:sp>
        <p:sp>
          <p:nvSpPr>
            <p:cNvPr id="52" name="Rechts // Links"/>
            <p:cNvSpPr/>
            <p:nvPr userDrawn="1"/>
          </p:nvSpPr>
          <p:spPr>
            <a:xfrm>
              <a:off x="9003182" y="1511767"/>
              <a:ext cx="885600" cy="3895508"/>
            </a:xfrm>
            <a:prstGeom prst="rect">
              <a:avLst/>
            </a:prstGeom>
            <a:solidFill>
              <a:schemeClr val="accent3"/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 dirty="0"/>
            </a:p>
          </p:txBody>
        </p:sp>
        <p:sp>
          <p:nvSpPr>
            <p:cNvPr id="53" name="Rechts // Rechts"/>
            <p:cNvSpPr/>
            <p:nvPr userDrawn="1"/>
          </p:nvSpPr>
          <p:spPr>
            <a:xfrm>
              <a:off x="10915875" y="1511767"/>
              <a:ext cx="885600" cy="3895508"/>
            </a:xfrm>
            <a:prstGeom prst="rect">
              <a:avLst/>
            </a:prstGeom>
            <a:solidFill>
              <a:schemeClr val="accent3"/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 dirty="0"/>
            </a:p>
          </p:txBody>
        </p:sp>
        <p:sp>
          <p:nvSpPr>
            <p:cNvPr id="54" name="Mitte // Links"/>
            <p:cNvSpPr/>
            <p:nvPr userDrawn="1"/>
          </p:nvSpPr>
          <p:spPr>
            <a:xfrm>
              <a:off x="5177806" y="1511767"/>
              <a:ext cx="885600" cy="3895508"/>
            </a:xfrm>
            <a:prstGeom prst="rect">
              <a:avLst/>
            </a:prstGeom>
            <a:solidFill>
              <a:schemeClr val="accent3"/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 dirty="0"/>
            </a:p>
          </p:txBody>
        </p:sp>
        <p:sp>
          <p:nvSpPr>
            <p:cNvPr id="55" name="Mitte // Rechts"/>
            <p:cNvSpPr/>
            <p:nvPr userDrawn="1"/>
          </p:nvSpPr>
          <p:spPr>
            <a:xfrm>
              <a:off x="7090494" y="1511767"/>
              <a:ext cx="885600" cy="3895508"/>
            </a:xfrm>
            <a:prstGeom prst="rect">
              <a:avLst/>
            </a:prstGeom>
            <a:solidFill>
              <a:schemeClr val="accent3"/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 dirty="0"/>
            </a:p>
          </p:txBody>
        </p:sp>
      </p:grpSp>
      <p:grpSp>
        <p:nvGrpSpPr>
          <p:cNvPr id="65" name="Abstand Horizontal // fein" hidden="1"/>
          <p:cNvGrpSpPr/>
          <p:nvPr userDrawn="1"/>
        </p:nvGrpSpPr>
        <p:grpSpPr>
          <a:xfrm>
            <a:off x="1280393" y="1511767"/>
            <a:ext cx="9630427" cy="3895508"/>
            <a:chOff x="1281058" y="1511767"/>
            <a:chExt cx="9635443" cy="3895508"/>
          </a:xfrm>
        </p:grpSpPr>
        <p:sp>
          <p:nvSpPr>
            <p:cNvPr id="58" name="Abstand Rechts // Mitte"/>
            <p:cNvSpPr/>
            <p:nvPr userDrawn="1"/>
          </p:nvSpPr>
          <p:spPr>
            <a:xfrm>
              <a:off x="8931814" y="1511767"/>
              <a:ext cx="72000" cy="389550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 dirty="0"/>
            </a:p>
          </p:txBody>
        </p:sp>
        <p:sp>
          <p:nvSpPr>
            <p:cNvPr id="59" name="Abstand Links // Mitte"/>
            <p:cNvSpPr/>
            <p:nvPr userDrawn="1"/>
          </p:nvSpPr>
          <p:spPr>
            <a:xfrm>
              <a:off x="1281058" y="1511767"/>
              <a:ext cx="72000" cy="389550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 dirty="0"/>
            </a:p>
          </p:txBody>
        </p:sp>
        <p:sp>
          <p:nvSpPr>
            <p:cNvPr id="60" name="Abstand Mitte // Mitte"/>
            <p:cNvSpPr/>
            <p:nvPr userDrawn="1"/>
          </p:nvSpPr>
          <p:spPr>
            <a:xfrm>
              <a:off x="5106436" y="1511767"/>
              <a:ext cx="72000" cy="389550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 dirty="0"/>
            </a:p>
          </p:txBody>
        </p:sp>
        <p:sp>
          <p:nvSpPr>
            <p:cNvPr id="61" name="Abstand Rechts // Mitte"/>
            <p:cNvSpPr/>
            <p:nvPr userDrawn="1"/>
          </p:nvSpPr>
          <p:spPr>
            <a:xfrm>
              <a:off x="10844501" y="1511767"/>
              <a:ext cx="72000" cy="389550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 dirty="0"/>
            </a:p>
          </p:txBody>
        </p:sp>
        <p:sp>
          <p:nvSpPr>
            <p:cNvPr id="62" name="Abstand Links // Mitte"/>
            <p:cNvSpPr/>
            <p:nvPr userDrawn="1"/>
          </p:nvSpPr>
          <p:spPr>
            <a:xfrm>
              <a:off x="3193747" y="1511767"/>
              <a:ext cx="72000" cy="389550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 dirty="0"/>
            </a:p>
          </p:txBody>
        </p:sp>
        <p:sp>
          <p:nvSpPr>
            <p:cNvPr id="63" name="Abstand Mitte // Mitte"/>
            <p:cNvSpPr/>
            <p:nvPr userDrawn="1"/>
          </p:nvSpPr>
          <p:spPr>
            <a:xfrm>
              <a:off x="7019125" y="1511767"/>
              <a:ext cx="72000" cy="389550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 dirty="0"/>
            </a:p>
          </p:txBody>
        </p:sp>
      </p:grpSp>
      <p:grpSp>
        <p:nvGrpSpPr>
          <p:cNvPr id="56" name="Horizontal // grob" hidden="1"/>
          <p:cNvGrpSpPr/>
          <p:nvPr userDrawn="1"/>
        </p:nvGrpSpPr>
        <p:grpSpPr>
          <a:xfrm>
            <a:off x="395880" y="1511300"/>
            <a:ext cx="11399452" cy="3895976"/>
            <a:chOff x="396086" y="1511300"/>
            <a:chExt cx="11405389" cy="3895976"/>
          </a:xfrm>
        </p:grpSpPr>
        <p:sp>
          <p:nvSpPr>
            <p:cNvPr id="25" name="Links // Links"/>
            <p:cNvSpPr/>
            <p:nvPr userDrawn="1"/>
          </p:nvSpPr>
          <p:spPr>
            <a:xfrm>
              <a:off x="396086" y="1511300"/>
              <a:ext cx="1839600" cy="3895508"/>
            </a:xfrm>
            <a:prstGeom prst="rect">
              <a:avLst/>
            </a:prstGeom>
            <a:solidFill>
              <a:schemeClr val="accent3"/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 dirty="0"/>
            </a:p>
          </p:txBody>
        </p:sp>
        <p:sp>
          <p:nvSpPr>
            <p:cNvPr id="26" name="Links // Rechts"/>
            <p:cNvSpPr/>
            <p:nvPr userDrawn="1"/>
          </p:nvSpPr>
          <p:spPr>
            <a:xfrm>
              <a:off x="2309244" y="1511300"/>
              <a:ext cx="1839600" cy="3895508"/>
            </a:xfrm>
            <a:prstGeom prst="rect">
              <a:avLst/>
            </a:prstGeom>
            <a:solidFill>
              <a:schemeClr val="accent3"/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 dirty="0"/>
            </a:p>
          </p:txBody>
        </p:sp>
        <p:sp>
          <p:nvSpPr>
            <p:cNvPr id="27" name="Rechts // Links"/>
            <p:cNvSpPr/>
            <p:nvPr userDrawn="1"/>
          </p:nvSpPr>
          <p:spPr>
            <a:xfrm>
              <a:off x="8048718" y="1511768"/>
              <a:ext cx="1839600" cy="3895508"/>
            </a:xfrm>
            <a:prstGeom prst="rect">
              <a:avLst/>
            </a:prstGeom>
            <a:solidFill>
              <a:schemeClr val="accent3"/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 dirty="0"/>
            </a:p>
          </p:txBody>
        </p:sp>
        <p:sp>
          <p:nvSpPr>
            <p:cNvPr id="28" name="Rechts // Rechts"/>
            <p:cNvSpPr/>
            <p:nvPr userDrawn="1"/>
          </p:nvSpPr>
          <p:spPr>
            <a:xfrm>
              <a:off x="9961875" y="1511768"/>
              <a:ext cx="1839600" cy="3895508"/>
            </a:xfrm>
            <a:prstGeom prst="rect">
              <a:avLst/>
            </a:prstGeom>
            <a:solidFill>
              <a:schemeClr val="accent3"/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 dirty="0"/>
            </a:p>
          </p:txBody>
        </p:sp>
        <p:sp>
          <p:nvSpPr>
            <p:cNvPr id="39" name="Mitte // Links"/>
            <p:cNvSpPr/>
            <p:nvPr userDrawn="1"/>
          </p:nvSpPr>
          <p:spPr>
            <a:xfrm>
              <a:off x="4222402" y="1511300"/>
              <a:ext cx="1839600" cy="3895508"/>
            </a:xfrm>
            <a:prstGeom prst="rect">
              <a:avLst/>
            </a:prstGeom>
            <a:solidFill>
              <a:schemeClr val="accent3"/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 dirty="0"/>
            </a:p>
          </p:txBody>
        </p:sp>
        <p:sp>
          <p:nvSpPr>
            <p:cNvPr id="40" name="Mitte // Rechts"/>
            <p:cNvSpPr/>
            <p:nvPr userDrawn="1"/>
          </p:nvSpPr>
          <p:spPr>
            <a:xfrm>
              <a:off x="6135560" y="1511300"/>
              <a:ext cx="1839600" cy="3895508"/>
            </a:xfrm>
            <a:prstGeom prst="rect">
              <a:avLst/>
            </a:prstGeom>
            <a:solidFill>
              <a:schemeClr val="accent3"/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 dirty="0"/>
            </a:p>
          </p:txBody>
        </p:sp>
        <p:sp>
          <p:nvSpPr>
            <p:cNvPr id="23" name="Links"/>
            <p:cNvSpPr/>
            <p:nvPr userDrawn="1"/>
          </p:nvSpPr>
          <p:spPr>
            <a:xfrm>
              <a:off x="396086" y="1511767"/>
              <a:ext cx="3754800" cy="3895508"/>
            </a:xfrm>
            <a:prstGeom prst="rect">
              <a:avLst/>
            </a:prstGeom>
            <a:solidFill>
              <a:schemeClr val="accent2"/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 dirty="0"/>
            </a:p>
          </p:txBody>
        </p:sp>
        <p:sp>
          <p:nvSpPr>
            <p:cNvPr id="36" name="Mitte"/>
            <p:cNvSpPr/>
            <p:nvPr userDrawn="1"/>
          </p:nvSpPr>
          <p:spPr>
            <a:xfrm>
              <a:off x="4221380" y="1511767"/>
              <a:ext cx="3754800" cy="3895508"/>
            </a:xfrm>
            <a:prstGeom prst="rect">
              <a:avLst/>
            </a:prstGeom>
            <a:solidFill>
              <a:schemeClr val="accent2"/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 dirty="0"/>
            </a:p>
          </p:txBody>
        </p:sp>
        <p:sp>
          <p:nvSpPr>
            <p:cNvPr id="24" name="Rechts"/>
            <p:cNvSpPr/>
            <p:nvPr userDrawn="1"/>
          </p:nvSpPr>
          <p:spPr>
            <a:xfrm>
              <a:off x="8046675" y="1511767"/>
              <a:ext cx="3754800" cy="3895508"/>
            </a:xfrm>
            <a:prstGeom prst="rect">
              <a:avLst/>
            </a:prstGeom>
            <a:solidFill>
              <a:schemeClr val="accent2"/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 dirty="0"/>
            </a:p>
          </p:txBody>
        </p:sp>
      </p:grpSp>
      <p:grpSp>
        <p:nvGrpSpPr>
          <p:cNvPr id="67" name="Abstand Horizontal // grob" hidden="1"/>
          <p:cNvGrpSpPr/>
          <p:nvPr userDrawn="1"/>
        </p:nvGrpSpPr>
        <p:grpSpPr>
          <a:xfrm>
            <a:off x="2235301" y="1511300"/>
            <a:ext cx="7720610" cy="3895508"/>
            <a:chOff x="2236465" y="1511300"/>
            <a:chExt cx="7724631" cy="3895508"/>
          </a:xfrm>
        </p:grpSpPr>
        <p:sp>
          <p:nvSpPr>
            <p:cNvPr id="33" name="Abstand Links"/>
            <p:cNvSpPr/>
            <p:nvPr userDrawn="1"/>
          </p:nvSpPr>
          <p:spPr>
            <a:xfrm>
              <a:off x="4150133" y="1511300"/>
              <a:ext cx="72000" cy="389550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 dirty="0"/>
            </a:p>
          </p:txBody>
        </p:sp>
        <p:sp>
          <p:nvSpPr>
            <p:cNvPr id="35" name="Abstand Rechts"/>
            <p:cNvSpPr/>
            <p:nvPr userDrawn="1"/>
          </p:nvSpPr>
          <p:spPr>
            <a:xfrm>
              <a:off x="7975427" y="1511300"/>
              <a:ext cx="72000" cy="389550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 dirty="0"/>
            </a:p>
          </p:txBody>
        </p:sp>
        <p:sp>
          <p:nvSpPr>
            <p:cNvPr id="41" name="Abstand Rechts // Mitte"/>
            <p:cNvSpPr/>
            <p:nvPr userDrawn="1"/>
          </p:nvSpPr>
          <p:spPr>
            <a:xfrm>
              <a:off x="9889096" y="1511300"/>
              <a:ext cx="72000" cy="389550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 dirty="0"/>
            </a:p>
          </p:txBody>
        </p:sp>
        <p:sp>
          <p:nvSpPr>
            <p:cNvPr id="42" name="Abstand Links // Mitte"/>
            <p:cNvSpPr/>
            <p:nvPr userDrawn="1"/>
          </p:nvSpPr>
          <p:spPr>
            <a:xfrm>
              <a:off x="2236465" y="1511300"/>
              <a:ext cx="72000" cy="389550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 dirty="0"/>
            </a:p>
          </p:txBody>
        </p:sp>
        <p:sp>
          <p:nvSpPr>
            <p:cNvPr id="43" name="Abstand Mitte // Mitte"/>
            <p:cNvSpPr/>
            <p:nvPr userDrawn="1"/>
          </p:nvSpPr>
          <p:spPr>
            <a:xfrm>
              <a:off x="6062781" y="1511300"/>
              <a:ext cx="72000" cy="389550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 dirty="0"/>
            </a:p>
          </p:txBody>
        </p:sp>
      </p:grpSp>
      <p:grpSp>
        <p:nvGrpSpPr>
          <p:cNvPr id="99" name="Vertikal" hidden="1"/>
          <p:cNvGrpSpPr/>
          <p:nvPr userDrawn="1"/>
        </p:nvGrpSpPr>
        <p:grpSpPr>
          <a:xfrm>
            <a:off x="395082" y="1511299"/>
            <a:ext cx="11400250" cy="3895976"/>
            <a:chOff x="395287" y="1511299"/>
            <a:chExt cx="11406188" cy="3895976"/>
          </a:xfrm>
        </p:grpSpPr>
        <p:sp>
          <p:nvSpPr>
            <p:cNvPr id="19" name="Oben // Oben"/>
            <p:cNvSpPr/>
            <p:nvPr userDrawn="1"/>
          </p:nvSpPr>
          <p:spPr>
            <a:xfrm>
              <a:off x="396086" y="1511299"/>
              <a:ext cx="11405389" cy="921600"/>
            </a:xfrm>
            <a:prstGeom prst="rect">
              <a:avLst/>
            </a:prstGeom>
            <a:solidFill>
              <a:schemeClr val="accent2"/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 dirty="0"/>
            </a:p>
          </p:txBody>
        </p:sp>
        <p:sp>
          <p:nvSpPr>
            <p:cNvPr id="20" name="Oben // Unten"/>
            <p:cNvSpPr/>
            <p:nvPr userDrawn="1"/>
          </p:nvSpPr>
          <p:spPr>
            <a:xfrm>
              <a:off x="396086" y="2502758"/>
              <a:ext cx="11405389" cy="921600"/>
            </a:xfrm>
            <a:prstGeom prst="rect">
              <a:avLst/>
            </a:prstGeom>
            <a:solidFill>
              <a:schemeClr val="accent2"/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 dirty="0"/>
            </a:p>
          </p:txBody>
        </p:sp>
        <p:sp>
          <p:nvSpPr>
            <p:cNvPr id="21" name="Unten // Oben"/>
            <p:cNvSpPr/>
            <p:nvPr userDrawn="1"/>
          </p:nvSpPr>
          <p:spPr>
            <a:xfrm>
              <a:off x="395287" y="3494217"/>
              <a:ext cx="11405389" cy="921600"/>
            </a:xfrm>
            <a:prstGeom prst="rect">
              <a:avLst/>
            </a:prstGeom>
            <a:solidFill>
              <a:schemeClr val="accent2"/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 dirty="0"/>
            </a:p>
          </p:txBody>
        </p:sp>
        <p:sp>
          <p:nvSpPr>
            <p:cNvPr id="22" name="Unten // Unten"/>
            <p:cNvSpPr/>
            <p:nvPr userDrawn="1"/>
          </p:nvSpPr>
          <p:spPr>
            <a:xfrm>
              <a:off x="396086" y="4485675"/>
              <a:ext cx="11405389" cy="921600"/>
            </a:xfrm>
            <a:prstGeom prst="rect">
              <a:avLst/>
            </a:prstGeom>
            <a:solidFill>
              <a:schemeClr val="accent2"/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 dirty="0"/>
            </a:p>
          </p:txBody>
        </p:sp>
        <p:sp>
          <p:nvSpPr>
            <p:cNvPr id="16" name="Oben"/>
            <p:cNvSpPr/>
            <p:nvPr userDrawn="1"/>
          </p:nvSpPr>
          <p:spPr>
            <a:xfrm>
              <a:off x="396086" y="1511300"/>
              <a:ext cx="11405389" cy="1911600"/>
            </a:xfrm>
            <a:prstGeom prst="rect">
              <a:avLst/>
            </a:prstGeom>
            <a:solidFill>
              <a:schemeClr val="accent2"/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 dirty="0"/>
            </a:p>
          </p:txBody>
        </p:sp>
        <p:sp>
          <p:nvSpPr>
            <p:cNvPr id="18" name="Unten"/>
            <p:cNvSpPr/>
            <p:nvPr userDrawn="1"/>
          </p:nvSpPr>
          <p:spPr>
            <a:xfrm>
              <a:off x="396086" y="3495675"/>
              <a:ext cx="11405389" cy="1911600"/>
            </a:xfrm>
            <a:prstGeom prst="rect">
              <a:avLst/>
            </a:prstGeom>
            <a:solidFill>
              <a:schemeClr val="accent2"/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 dirty="0"/>
            </a:p>
          </p:txBody>
        </p:sp>
      </p:grpSp>
      <p:grpSp>
        <p:nvGrpSpPr>
          <p:cNvPr id="98" name="Abstand Vertikal" hidden="1"/>
          <p:cNvGrpSpPr/>
          <p:nvPr userDrawn="1"/>
        </p:nvGrpSpPr>
        <p:grpSpPr>
          <a:xfrm>
            <a:off x="395880" y="2431828"/>
            <a:ext cx="11399452" cy="2054918"/>
            <a:chOff x="396086" y="2431828"/>
            <a:chExt cx="11405389" cy="2054918"/>
          </a:xfrm>
        </p:grpSpPr>
        <p:sp>
          <p:nvSpPr>
            <p:cNvPr id="29" name="Abstand Mitte"/>
            <p:cNvSpPr/>
            <p:nvPr userDrawn="1"/>
          </p:nvSpPr>
          <p:spPr>
            <a:xfrm>
              <a:off x="396885" y="3423287"/>
              <a:ext cx="11404590" cy="720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 dirty="0"/>
            </a:p>
          </p:txBody>
        </p:sp>
        <p:sp>
          <p:nvSpPr>
            <p:cNvPr id="31" name="Abstand Oben // Mitte"/>
            <p:cNvSpPr/>
            <p:nvPr userDrawn="1"/>
          </p:nvSpPr>
          <p:spPr>
            <a:xfrm>
              <a:off x="396086" y="2431828"/>
              <a:ext cx="11404590" cy="720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 dirty="0"/>
            </a:p>
          </p:txBody>
        </p:sp>
        <p:sp>
          <p:nvSpPr>
            <p:cNvPr id="32" name="Abstand Unten // Mitte"/>
            <p:cNvSpPr/>
            <p:nvPr userDrawn="1"/>
          </p:nvSpPr>
          <p:spPr>
            <a:xfrm>
              <a:off x="396086" y="4414746"/>
              <a:ext cx="11404590" cy="720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 dirty="0"/>
            </a:p>
          </p:txBody>
        </p:sp>
      </p:grpSp>
      <p:sp>
        <p:nvSpPr>
          <p:cNvPr id="84" name="Titel 1"/>
          <p:cNvSpPr>
            <a:spLocks noGrp="1"/>
          </p:cNvSpPr>
          <p:nvPr>
            <p:ph type="title" hasCustomPrompt="1"/>
          </p:nvPr>
        </p:nvSpPr>
        <p:spPr>
          <a:xfrm>
            <a:off x="395289" y="368300"/>
            <a:ext cx="11406187" cy="1008360"/>
          </a:xfrm>
        </p:spPr>
        <p:txBody>
          <a:bodyPr/>
          <a:lstStyle/>
          <a:p>
            <a:r>
              <a:rPr lang="de-DE" noProof="0" dirty="0"/>
              <a:t>HEADLINE ZWEIZEILIG IN CORPOS (ÜBERSCHRIFTEN) 30 PT. </a:t>
            </a:r>
            <a:br>
              <a:rPr lang="de-DE" noProof="0" dirty="0"/>
            </a:br>
            <a:r>
              <a:rPr lang="de-DE" noProof="0" dirty="0"/>
              <a:t>LOREM IPSUM DOLOR SIT AMET.</a:t>
            </a:r>
          </a:p>
        </p:txBody>
      </p:sp>
      <p:sp>
        <p:nvSpPr>
          <p:cNvPr id="86" name="Textplatzhalt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95288" y="5436002"/>
            <a:ext cx="11406187" cy="990200"/>
          </a:xfrm>
        </p:spPr>
        <p:txBody>
          <a:bodyPr/>
          <a:lstStyle>
            <a:lvl1pPr>
              <a:spcAft>
                <a:spcPts val="0"/>
              </a:spcAft>
              <a:defRPr/>
            </a:lvl1pPr>
            <a:lvl2pPr>
              <a:spcAft>
                <a:spcPts val="0"/>
              </a:spcAft>
              <a:defRPr/>
            </a:lvl2pPr>
            <a:lvl3pPr>
              <a:spcAft>
                <a:spcPts val="0"/>
              </a:spcAft>
              <a:defRPr/>
            </a:lvl3pPr>
            <a:lvl4pPr>
              <a:spcAft>
                <a:spcPts val="0"/>
              </a:spcAft>
              <a:defRPr/>
            </a:lvl4pPr>
            <a:lvl5pPr>
              <a:spcAft>
                <a:spcPts val="0"/>
              </a:spcAft>
              <a:defRPr/>
            </a:lvl5pPr>
            <a:lvl6pPr>
              <a:spcAft>
                <a:spcPts val="0"/>
              </a:spcAft>
              <a:defRPr/>
            </a:lvl6pPr>
            <a:lvl7pPr>
              <a:spcAft>
                <a:spcPts val="0"/>
              </a:spcAft>
              <a:defRPr/>
            </a:lvl7pPr>
            <a:lvl8pPr>
              <a:spcAft>
                <a:spcPts val="0"/>
              </a:spcAft>
              <a:defRPr/>
            </a:lvl8pPr>
            <a:lvl9pPr>
              <a:spcAft>
                <a:spcPts val="0"/>
              </a:spcAft>
              <a:defRPr/>
            </a:lvl9pPr>
          </a:lstStyle>
          <a:p>
            <a:pPr lvl="0"/>
            <a:r>
              <a:rPr lang="de-DE" noProof="0" dirty="0"/>
              <a:t>Text in CorpoS (Textkörper) in 20 pt. einfügen // für Aufzählungen: Start // Absatz // Listenebene erhöhen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>
        <p:nvSpPr>
          <p:cNvPr id="87" name="Bildplatzhalter 8"/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396885" y="1511768"/>
            <a:ext cx="1838802" cy="1912590"/>
          </a:xfrm>
          <a:solidFill>
            <a:schemeClr val="accent6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 sz="1000">
                <a:solidFill>
                  <a:schemeClr val="tx1"/>
                </a:solidFill>
              </a:defRPr>
            </a:lvl1pPr>
          </a:lstStyle>
          <a:p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Bild einfügen</a:t>
            </a:r>
          </a:p>
        </p:txBody>
      </p:sp>
      <p:sp>
        <p:nvSpPr>
          <p:cNvPr id="88" name="Bildplatzhalter 8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2308466" y="1511768"/>
            <a:ext cx="1842252" cy="1912590"/>
          </a:xfrm>
          <a:solidFill>
            <a:schemeClr val="accent6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 sz="1000">
                <a:solidFill>
                  <a:schemeClr val="tx1"/>
                </a:solidFill>
              </a:defRPr>
            </a:lvl1pPr>
          </a:lstStyle>
          <a:p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Bild einfügen</a:t>
            </a:r>
          </a:p>
        </p:txBody>
      </p:sp>
      <p:sp>
        <p:nvSpPr>
          <p:cNvPr id="90" name="Bildplatzhalter 8"/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395288" y="3495677"/>
            <a:ext cx="3753557" cy="1911131"/>
          </a:xfrm>
          <a:solidFill>
            <a:schemeClr val="accent6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 sz="1000">
                <a:solidFill>
                  <a:schemeClr val="tx1"/>
                </a:solidFill>
              </a:defRPr>
            </a:lvl1pPr>
          </a:lstStyle>
          <a:p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Bild einfügen</a:t>
            </a:r>
          </a:p>
        </p:txBody>
      </p:sp>
      <p:sp>
        <p:nvSpPr>
          <p:cNvPr id="92" name="Bildplatzhalter 8"/>
          <p:cNvSpPr>
            <a:spLocks noGrp="1"/>
          </p:cNvSpPr>
          <p:nvPr>
            <p:ph type="pic" sz="quarter" idx="23" hasCustomPrompt="1"/>
          </p:nvPr>
        </p:nvSpPr>
        <p:spPr bwMode="gray">
          <a:xfrm>
            <a:off x="4222402" y="2503829"/>
            <a:ext cx="3752492" cy="1910916"/>
          </a:xfrm>
          <a:solidFill>
            <a:schemeClr val="accent6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 sz="1000">
                <a:solidFill>
                  <a:schemeClr val="tx1"/>
                </a:solidFill>
              </a:defRPr>
            </a:lvl1pPr>
          </a:lstStyle>
          <a:p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Bild einfügen</a:t>
            </a:r>
          </a:p>
        </p:txBody>
      </p:sp>
      <p:sp>
        <p:nvSpPr>
          <p:cNvPr id="94" name="Bildplatzhalter 8"/>
          <p:cNvSpPr>
            <a:spLocks noGrp="1"/>
          </p:cNvSpPr>
          <p:nvPr>
            <p:ph type="pic" sz="quarter" idx="27" hasCustomPrompt="1"/>
          </p:nvPr>
        </p:nvSpPr>
        <p:spPr bwMode="gray">
          <a:xfrm>
            <a:off x="6134151" y="4486747"/>
            <a:ext cx="1841010" cy="920061"/>
          </a:xfrm>
          <a:solidFill>
            <a:schemeClr val="accent6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 sz="1000">
                <a:solidFill>
                  <a:schemeClr val="tx1"/>
                </a:solidFill>
              </a:defRPr>
            </a:lvl1pPr>
          </a:lstStyle>
          <a:p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Bild einfügen</a:t>
            </a:r>
          </a:p>
        </p:txBody>
      </p:sp>
      <p:sp>
        <p:nvSpPr>
          <p:cNvPr id="97" name="Bildplatzhalter 8"/>
          <p:cNvSpPr>
            <a:spLocks noGrp="1"/>
          </p:cNvSpPr>
          <p:nvPr>
            <p:ph type="pic" sz="quarter" idx="29" hasCustomPrompt="1"/>
          </p:nvPr>
        </p:nvSpPr>
        <p:spPr bwMode="gray">
          <a:xfrm>
            <a:off x="4222402" y="4486747"/>
            <a:ext cx="1839600" cy="920061"/>
          </a:xfrm>
          <a:solidFill>
            <a:schemeClr val="accent6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 sz="1000">
                <a:solidFill>
                  <a:schemeClr val="tx1"/>
                </a:solidFill>
              </a:defRPr>
            </a:lvl1pPr>
          </a:lstStyle>
          <a:p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Bild einfügen</a:t>
            </a:r>
          </a:p>
        </p:txBody>
      </p:sp>
      <p:sp>
        <p:nvSpPr>
          <p:cNvPr id="100" name="Bildplatzhalter 8"/>
          <p:cNvSpPr>
            <a:spLocks noGrp="1"/>
          </p:cNvSpPr>
          <p:nvPr>
            <p:ph type="pic" sz="quarter" idx="31" hasCustomPrompt="1"/>
          </p:nvPr>
        </p:nvSpPr>
        <p:spPr bwMode="gray">
          <a:xfrm>
            <a:off x="8046676" y="3495677"/>
            <a:ext cx="3754800" cy="1911131"/>
          </a:xfrm>
          <a:solidFill>
            <a:schemeClr val="accent6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 sz="1000">
                <a:solidFill>
                  <a:schemeClr val="tx1"/>
                </a:solidFill>
              </a:defRPr>
            </a:lvl1pPr>
          </a:lstStyle>
          <a:p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Bild einfügen</a:t>
            </a:r>
          </a:p>
        </p:txBody>
      </p:sp>
      <p:sp>
        <p:nvSpPr>
          <p:cNvPr id="101" name="Bildplatzhalter 8"/>
          <p:cNvSpPr>
            <a:spLocks noGrp="1"/>
          </p:cNvSpPr>
          <p:nvPr>
            <p:ph type="pic" sz="quarter" idx="33" hasCustomPrompt="1"/>
          </p:nvPr>
        </p:nvSpPr>
        <p:spPr bwMode="gray">
          <a:xfrm>
            <a:off x="8046677" y="1511768"/>
            <a:ext cx="1842420" cy="1912590"/>
          </a:xfrm>
          <a:solidFill>
            <a:schemeClr val="accent6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 sz="1000">
                <a:solidFill>
                  <a:schemeClr val="tx1"/>
                </a:solidFill>
              </a:defRPr>
            </a:lvl1pPr>
          </a:lstStyle>
          <a:p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Bild einfügen</a:t>
            </a:r>
          </a:p>
        </p:txBody>
      </p:sp>
      <p:sp>
        <p:nvSpPr>
          <p:cNvPr id="102" name="Bildplatzhalter 8"/>
          <p:cNvSpPr>
            <a:spLocks noGrp="1"/>
          </p:cNvSpPr>
          <p:nvPr>
            <p:ph type="pic" sz="quarter" idx="34" hasCustomPrompt="1"/>
          </p:nvPr>
        </p:nvSpPr>
        <p:spPr bwMode="gray">
          <a:xfrm>
            <a:off x="9961876" y="1511768"/>
            <a:ext cx="1839600" cy="1912590"/>
          </a:xfrm>
          <a:solidFill>
            <a:schemeClr val="accent6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 sz="1000">
                <a:solidFill>
                  <a:schemeClr val="tx1"/>
                </a:solidFill>
              </a:defRPr>
            </a:lvl1pPr>
          </a:lstStyle>
          <a:p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Bild einfügen</a:t>
            </a:r>
          </a:p>
        </p:txBody>
      </p:sp>
      <p:sp>
        <p:nvSpPr>
          <p:cNvPr id="103" name="Bildplatzhalter 8"/>
          <p:cNvSpPr>
            <a:spLocks noGrp="1"/>
          </p:cNvSpPr>
          <p:nvPr>
            <p:ph type="pic" sz="quarter" idx="35" hasCustomPrompt="1"/>
          </p:nvPr>
        </p:nvSpPr>
        <p:spPr bwMode="gray">
          <a:xfrm>
            <a:off x="6133884" y="1511768"/>
            <a:ext cx="1841010" cy="920061"/>
          </a:xfrm>
          <a:solidFill>
            <a:schemeClr val="accent6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 sz="1000">
                <a:solidFill>
                  <a:schemeClr val="tx1"/>
                </a:solidFill>
              </a:defRPr>
            </a:lvl1pPr>
          </a:lstStyle>
          <a:p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Bild einfügen</a:t>
            </a:r>
          </a:p>
        </p:txBody>
      </p:sp>
      <p:sp>
        <p:nvSpPr>
          <p:cNvPr id="104" name="Bildplatzhalter 8"/>
          <p:cNvSpPr>
            <a:spLocks noGrp="1"/>
          </p:cNvSpPr>
          <p:nvPr>
            <p:ph type="pic" sz="quarter" idx="36" hasCustomPrompt="1"/>
          </p:nvPr>
        </p:nvSpPr>
        <p:spPr bwMode="gray">
          <a:xfrm>
            <a:off x="4222502" y="1511768"/>
            <a:ext cx="1839600" cy="920061"/>
          </a:xfrm>
          <a:solidFill>
            <a:schemeClr val="accent6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 sz="1000">
                <a:solidFill>
                  <a:schemeClr val="tx1"/>
                </a:solidFill>
              </a:defRPr>
            </a:lvl1pPr>
          </a:lstStyle>
          <a:p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Bild einfügen</a:t>
            </a:r>
          </a:p>
        </p:txBody>
      </p:sp>
      <p:sp>
        <p:nvSpPr>
          <p:cNvPr id="105" name="Textplatzhalter 3"/>
          <p:cNvSpPr>
            <a:spLocks noGrp="1"/>
          </p:cNvSpPr>
          <p:nvPr>
            <p:ph type="body" sz="quarter" idx="17" hasCustomPrompt="1"/>
          </p:nvPr>
        </p:nvSpPr>
        <p:spPr>
          <a:xfrm>
            <a:off x="6973200" y="0"/>
            <a:ext cx="936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                </a:t>
            </a:r>
          </a:p>
        </p:txBody>
      </p:sp>
      <p:sp>
        <p:nvSpPr>
          <p:cNvPr id="106" name="Textplatzhalter 3"/>
          <p:cNvSpPr>
            <a:spLocks noGrp="1"/>
          </p:cNvSpPr>
          <p:nvPr>
            <p:ph type="body" sz="quarter" idx="18" hasCustomPrompt="1"/>
          </p:nvPr>
        </p:nvSpPr>
        <p:spPr>
          <a:xfrm>
            <a:off x="7984800" y="0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                </a:t>
            </a:r>
          </a:p>
        </p:txBody>
      </p:sp>
      <p:sp>
        <p:nvSpPr>
          <p:cNvPr id="107" name="Textplatzhalter 3"/>
          <p:cNvSpPr>
            <a:spLocks noGrp="1"/>
          </p:cNvSpPr>
          <p:nvPr>
            <p:ph type="body" sz="quarter" idx="37" hasCustomPrompt="1"/>
          </p:nvPr>
        </p:nvSpPr>
        <p:spPr>
          <a:xfrm>
            <a:off x="9928800" y="0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                </a:t>
            </a:r>
          </a:p>
        </p:txBody>
      </p:sp>
      <p:sp>
        <p:nvSpPr>
          <p:cNvPr id="108" name="Fußzeilenplatzhalter 4"/>
          <p:cNvSpPr>
            <a:spLocks noGrp="1"/>
          </p:cNvSpPr>
          <p:nvPr>
            <p:ph type="ftr" sz="quarter" idx="38"/>
          </p:nvPr>
        </p:nvSpPr>
        <p:spPr>
          <a:xfrm>
            <a:off x="3578400" y="6552000"/>
            <a:ext cx="7848000" cy="306000"/>
          </a:xfrm>
        </p:spPr>
        <p:txBody>
          <a:bodyPr/>
          <a:lstStyle/>
          <a:p>
            <a:r>
              <a:rPr lang="de-DE" noProof="0" dirty="0"/>
              <a:t>Titel der Präsentation in CorpoS (Textkörper) 10pt | Abteilung | Datum</a:t>
            </a:r>
          </a:p>
        </p:txBody>
      </p:sp>
      <p:sp>
        <p:nvSpPr>
          <p:cNvPr id="109" name="Foliennummernplatzhalter 5"/>
          <p:cNvSpPr>
            <a:spLocks noGrp="1"/>
          </p:cNvSpPr>
          <p:nvPr>
            <p:ph type="sldNum" sz="quarter" idx="39"/>
          </p:nvPr>
        </p:nvSpPr>
        <p:spPr>
          <a:xfrm>
            <a:off x="11800801" y="6552000"/>
            <a:ext cx="323999" cy="306000"/>
          </a:xfrm>
        </p:spPr>
        <p:txBody>
          <a:bodyPr/>
          <a:lstStyle/>
          <a:p>
            <a:fld id="{AD1D1349-391B-44DC-865F-5996B3E40F26}" type="slidenum">
              <a:rPr lang="de-DE" noProof="0" smtClean="0"/>
              <a:pPr/>
              <a:t>‹Nr.›</a:t>
            </a:fld>
            <a:endParaRPr lang="de-DE" noProof="0" dirty="0"/>
          </a:p>
        </p:txBody>
      </p:sp>
      <p:sp>
        <p:nvSpPr>
          <p:cNvPr id="71" name="Textplatzhalter 7">
            <a:extLst>
              <a:ext uri="{FF2B5EF4-FFF2-40B4-BE49-F238E27FC236}">
                <a16:creationId xmlns:a16="http://schemas.microsoft.com/office/drawing/2014/main" id="{1942919C-1B03-134A-BC8F-65812C0D73F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95287" y="151202"/>
            <a:ext cx="5508000" cy="220274"/>
          </a:xfrm>
        </p:spPr>
        <p:txBody>
          <a:bodyPr lIns="0"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100">
                <a:latin typeface="MB Corpo A Text Cond" panose="02020506070000000003" pitchFamily="18" charset="0"/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9pPr>
          </a:lstStyle>
          <a:p>
            <a:pPr lvl="0"/>
            <a:r>
              <a:rPr lang="de-DE" noProof="0" dirty="0"/>
              <a:t>Optionale Kapitelüberschrift</a:t>
            </a:r>
          </a:p>
        </p:txBody>
      </p:sp>
    </p:spTree>
    <p:extLst>
      <p:ext uri="{BB962C8B-B14F-4D97-AF65-F5344CB8AC3E}">
        <p14:creationId xmlns:p14="http://schemas.microsoft.com/office/powerpoint/2010/main" val="5354382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2245248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95" imgH="394" progId="TCLayout.ActiveDocument.1">
                  <p:embed/>
                </p:oleObj>
              </mc:Choice>
              <mc:Fallback>
                <p:oleObj name="think-cell Folie" r:id="rId3" imgW="395" imgH="394" progId="TCLayout.ActiveDocument.1">
                  <p:embed/>
                  <p:pic>
                    <p:nvPicPr>
                      <p:cNvPr id="3" name="Objek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Grafik 7"/>
          <p:cNvPicPr>
            <a:picLocks noChangeAspect="1"/>
          </p:cNvPicPr>
          <p:nvPr userDrawn="1"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9469" y="-27384"/>
            <a:ext cx="12219807" cy="4968552"/>
          </a:xfrm>
          <a:prstGeom prst="rect">
            <a:avLst/>
          </a:prstGeom>
        </p:spPr>
      </p:pic>
      <p:pic>
        <p:nvPicPr>
          <p:cNvPr id="34" name="Grafik 33">
            <a:extLst>
              <a:ext uri="{FF2B5EF4-FFF2-40B4-BE49-F238E27FC236}">
                <a16:creationId xmlns:a16="http://schemas.microsoft.com/office/drawing/2014/main" id="{BF6B3D5F-A265-5E4B-A487-1CE0A70EFB0E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5D9D6791-5D68-144E-B324-D3A7E5451453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4680" y="-23367"/>
            <a:ext cx="12192000" cy="6858000"/>
          </a:xfrm>
          <a:prstGeom prst="rect">
            <a:avLst/>
          </a:prstGeom>
        </p:spPr>
      </p:pic>
      <p:sp>
        <p:nvSpPr>
          <p:cNvPr id="15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479376" y="4932000"/>
            <a:ext cx="8928000" cy="756000"/>
          </a:xfrm>
        </p:spPr>
        <p:txBody>
          <a:bodyPr lIns="18000"/>
          <a:lstStyle>
            <a:lvl1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700">
                <a:solidFill>
                  <a:schemeClr val="bg1"/>
                </a:solidFill>
                <a:latin typeface="MB Corpo A Title" panose="02020506080000000003" pitchFamily="18" charset="0"/>
              </a:defRPr>
            </a:lvl1pPr>
            <a:lvl2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>
                <a:solidFill>
                  <a:schemeClr val="tx1"/>
                </a:solidFill>
                <a:latin typeface="+mn-lt"/>
              </a:defRPr>
            </a:lvl2pPr>
            <a:lvl3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>
                <a:solidFill>
                  <a:schemeClr val="tx1"/>
                </a:solidFill>
                <a:latin typeface="+mn-lt"/>
              </a:defRPr>
            </a:lvl3pPr>
            <a:lvl4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>
                <a:solidFill>
                  <a:schemeClr val="tx1"/>
                </a:solidFill>
                <a:latin typeface="+mn-lt"/>
              </a:defRPr>
            </a:lvl4pPr>
            <a:lvl5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>
                <a:solidFill>
                  <a:schemeClr val="tx1"/>
                </a:solidFill>
                <a:latin typeface="+mn-lt"/>
              </a:defRPr>
            </a:lvl5pPr>
            <a:lvl6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>
                <a:solidFill>
                  <a:schemeClr val="tx1"/>
                </a:solidFill>
                <a:latin typeface="+mn-lt"/>
              </a:defRPr>
            </a:lvl6pPr>
            <a:lvl7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>
                <a:solidFill>
                  <a:schemeClr val="tx1"/>
                </a:solidFill>
                <a:latin typeface="+mn-lt"/>
              </a:defRPr>
            </a:lvl7pPr>
            <a:lvl8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>
                <a:solidFill>
                  <a:schemeClr val="tx1"/>
                </a:solidFill>
                <a:latin typeface="+mn-lt"/>
              </a:defRPr>
            </a:lvl8pPr>
            <a:lvl9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de-DE" noProof="0" dirty="0"/>
              <a:t>Zusatztext zur Präsentation 17 </a:t>
            </a:r>
            <a:r>
              <a:rPr lang="de-DE" noProof="0" dirty="0" err="1"/>
              <a:t>pt</a:t>
            </a:r>
            <a:r>
              <a:rPr lang="de-DE" noProof="0" dirty="0"/>
              <a:t> </a:t>
            </a:r>
            <a:br>
              <a:rPr lang="de-DE" noProof="0" dirty="0"/>
            </a:br>
            <a:r>
              <a:rPr lang="de-DE" noProof="0" dirty="0"/>
              <a:t>Referent, Abteilung, Ort, Datum</a:t>
            </a:r>
          </a:p>
          <a:p>
            <a:pPr lvl="0"/>
            <a:r>
              <a:rPr lang="de-DE" noProof="0" dirty="0"/>
              <a:t>Mercedes-AMG GmbH</a:t>
            </a:r>
          </a:p>
          <a:p>
            <a:pPr lvl="0"/>
            <a:endParaRPr lang="de-DE" noProof="0" dirty="0"/>
          </a:p>
        </p:txBody>
      </p:sp>
      <p:sp>
        <p:nvSpPr>
          <p:cNvPr id="17" name="Textplatzhalter 3"/>
          <p:cNvSpPr>
            <a:spLocks noGrp="1"/>
          </p:cNvSpPr>
          <p:nvPr>
            <p:ph type="body" sz="quarter" idx="17" hasCustomPrompt="1"/>
          </p:nvPr>
        </p:nvSpPr>
        <p:spPr>
          <a:xfrm>
            <a:off x="6973200" y="0"/>
            <a:ext cx="936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                </a:t>
            </a:r>
          </a:p>
        </p:txBody>
      </p:sp>
      <p:sp>
        <p:nvSpPr>
          <p:cNvPr id="18" name="Textplatzhalter 3"/>
          <p:cNvSpPr>
            <a:spLocks noGrp="1"/>
          </p:cNvSpPr>
          <p:nvPr>
            <p:ph type="body" sz="quarter" idx="18" hasCustomPrompt="1"/>
          </p:nvPr>
        </p:nvSpPr>
        <p:spPr>
          <a:xfrm>
            <a:off x="7984800" y="0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                </a:t>
            </a:r>
          </a:p>
        </p:txBody>
      </p:sp>
      <p:sp>
        <p:nvSpPr>
          <p:cNvPr id="19" name="Textplatzhalter 3"/>
          <p:cNvSpPr>
            <a:spLocks noGrp="1"/>
          </p:cNvSpPr>
          <p:nvPr>
            <p:ph type="body" sz="quarter" idx="19" hasCustomPrompt="1"/>
          </p:nvPr>
        </p:nvSpPr>
        <p:spPr>
          <a:xfrm>
            <a:off x="9928800" y="0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                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-2079807" y="-473687"/>
            <a:ext cx="13875807" cy="7805374"/>
            <a:chOff x="-2088000" y="-468001"/>
            <a:chExt cx="13875807" cy="7805374"/>
          </a:xfrm>
        </p:grpSpPr>
        <p:sp>
          <p:nvSpPr>
            <p:cNvPr id="11" name="Folie Wechsel/Zurücksetzen/Textebenen"/>
            <p:cNvSpPr txBox="1"/>
            <p:nvPr userDrawn="1"/>
          </p:nvSpPr>
          <p:spPr>
            <a:xfrm rot="10800000" flipH="1" flipV="1">
              <a:off x="-2088000" y="1547999"/>
              <a:ext cx="1980000" cy="198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noProof="0" dirty="0">
                  <a:solidFill>
                    <a:schemeClr val="accent5"/>
                  </a:solidFill>
                  <a:latin typeface="+mn-lt"/>
                </a:rPr>
                <a:t>Folie in Ursprungsform </a:t>
              </a:r>
            </a:p>
            <a:p>
              <a:pPr indent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noProof="0" dirty="0">
                  <a:solidFill>
                    <a:schemeClr val="accent5"/>
                  </a:solidFill>
                  <a:latin typeface="+mn-lt"/>
                </a:rPr>
                <a:t>bringen über Menu:</a:t>
              </a:r>
            </a:p>
            <a:p>
              <a:pPr indent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noProof="0" dirty="0">
                  <a:solidFill>
                    <a:schemeClr val="accent5"/>
                  </a:solidFill>
                  <a:latin typeface="+mn-lt"/>
                </a:rPr>
                <a:t>Start // Folien // Zurücksetzen</a:t>
              </a:r>
            </a:p>
            <a:p>
              <a:pPr indent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endParaRPr lang="de-DE" sz="1000" b="0" baseline="0" noProof="0" dirty="0">
                <a:solidFill>
                  <a:schemeClr val="accent5"/>
                </a:solidFill>
                <a:latin typeface="+mn-lt"/>
              </a:endParaRPr>
            </a:p>
            <a:p>
              <a:pPr indent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noProof="0" dirty="0">
                  <a:solidFill>
                    <a:schemeClr val="accent5"/>
                  </a:solidFill>
                  <a:latin typeface="+mn-lt"/>
                </a:rPr>
                <a:t>Wechsel des Folienlayouts </a:t>
              </a:r>
              <a:br>
                <a:rPr lang="de-DE" sz="1000" b="0" baseline="0" noProof="0" dirty="0">
                  <a:solidFill>
                    <a:schemeClr val="accent5"/>
                  </a:solidFill>
                  <a:latin typeface="+mn-lt"/>
                </a:rPr>
              </a:br>
              <a:r>
                <a:rPr lang="de-DE" sz="1000" b="0" baseline="0" noProof="0" dirty="0">
                  <a:solidFill>
                    <a:schemeClr val="accent5"/>
                  </a:solidFill>
                  <a:latin typeface="+mn-lt"/>
                </a:rPr>
                <a:t>im Menü über:</a:t>
              </a:r>
            </a:p>
            <a:p>
              <a:pPr marL="0" marR="0" lvl="0" indent="0" algn="r" defTabSz="91427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noProof="0" dirty="0">
                  <a:solidFill>
                    <a:schemeClr val="accent5"/>
                  </a:solidFill>
                  <a:latin typeface="+mn-lt"/>
                </a:rPr>
                <a:t>Start // Folien // Layout</a:t>
              </a:r>
            </a:p>
            <a:p>
              <a:pPr marL="0" marR="0" lvl="0" indent="0" algn="r" defTabSz="91427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de-DE" sz="1000" b="0" baseline="0" noProof="0" dirty="0">
                <a:solidFill>
                  <a:schemeClr val="accent5"/>
                </a:solidFill>
                <a:latin typeface="+mn-lt"/>
              </a:endParaRPr>
            </a:p>
            <a:p>
              <a:pPr marL="0" marR="0" lvl="0" indent="0" algn="r" defTabSz="91427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noProof="0" dirty="0">
                  <a:solidFill>
                    <a:schemeClr val="accent5"/>
                  </a:solidFill>
                  <a:latin typeface="+mn-lt"/>
                </a:rPr>
                <a:t>Wechsel der Textebene</a:t>
              </a:r>
            </a:p>
            <a:p>
              <a:pPr marL="0" marR="0" lvl="0" indent="0" algn="r" defTabSz="91427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noProof="0" dirty="0">
                  <a:solidFill>
                    <a:schemeClr val="accent5"/>
                  </a:solidFill>
                  <a:latin typeface="+mn-lt"/>
                </a:rPr>
                <a:t>im Menü über: </a:t>
              </a:r>
              <a:br>
                <a:rPr lang="de-DE" sz="1000" b="0" baseline="0" noProof="0" dirty="0">
                  <a:solidFill>
                    <a:schemeClr val="accent5"/>
                  </a:solidFill>
                  <a:latin typeface="+mn-lt"/>
                </a:rPr>
              </a:br>
              <a:r>
                <a:rPr lang="de-DE" sz="1000" b="0" baseline="0" noProof="0" dirty="0">
                  <a:solidFill>
                    <a:schemeClr val="accent5"/>
                  </a:solidFill>
                  <a:latin typeface="+mn-lt"/>
                </a:rPr>
                <a:t>Start // Absatz // Listenebene erhöhen/verringern</a:t>
              </a:r>
            </a:p>
          </p:txBody>
        </p:sp>
        <p:pic>
          <p:nvPicPr>
            <p:cNvPr id="20" name="Listenebene erhöhen"/>
            <p:cNvPicPr>
              <a:picLocks noChangeAspect="1" noChangeArrowheads="1"/>
            </p:cNvPicPr>
            <p:nvPr userDrawn="1"/>
          </p:nvPicPr>
          <p:blipFill>
            <a:blip r:embed="rId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745200" y="3563999"/>
              <a:ext cx="635538" cy="324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" name="Listenebene verringern"/>
            <p:cNvPicPr>
              <a:picLocks noChangeAspect="1" noChangeArrowheads="1"/>
            </p:cNvPicPr>
            <p:nvPr userDrawn="1"/>
          </p:nvPicPr>
          <p:blipFill>
            <a:blip r:embed="rId9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745200" y="4031999"/>
              <a:ext cx="635538" cy="324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2" name="Text // Listenebene erhöhen"/>
            <p:cNvSpPr txBox="1"/>
            <p:nvPr userDrawn="1"/>
          </p:nvSpPr>
          <p:spPr>
            <a:xfrm>
              <a:off x="-1548000" y="3563999"/>
              <a:ext cx="720000" cy="32400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r" defTabSz="91427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noProof="0" dirty="0">
                  <a:solidFill>
                    <a:schemeClr val="accent5"/>
                  </a:solidFill>
                  <a:latin typeface="+mn-lt"/>
                </a:rPr>
                <a:t>Listenebene</a:t>
              </a:r>
            </a:p>
            <a:p>
              <a:pPr marL="0" marR="0" lvl="0" indent="0" algn="r" defTabSz="91427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noProof="0" dirty="0">
                  <a:solidFill>
                    <a:schemeClr val="accent5"/>
                  </a:solidFill>
                  <a:latin typeface="+mn-lt"/>
                </a:rPr>
                <a:t>erhöhen</a:t>
              </a:r>
            </a:p>
          </p:txBody>
        </p:sp>
        <p:sp>
          <p:nvSpPr>
            <p:cNvPr id="23" name="Text // Listenebene verringern"/>
            <p:cNvSpPr txBox="1"/>
            <p:nvPr userDrawn="1"/>
          </p:nvSpPr>
          <p:spPr>
            <a:xfrm>
              <a:off x="-1548000" y="4031999"/>
              <a:ext cx="720000" cy="32400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r" defTabSz="91427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noProof="0" dirty="0">
                  <a:solidFill>
                    <a:schemeClr val="accent5"/>
                  </a:solidFill>
                  <a:latin typeface="+mn-lt"/>
                </a:rPr>
                <a:t>Listenebene</a:t>
              </a:r>
            </a:p>
            <a:p>
              <a:pPr marL="0" marR="0" lvl="0" indent="0" algn="r" defTabSz="91427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noProof="0" dirty="0">
                  <a:solidFill>
                    <a:schemeClr val="accent5"/>
                  </a:solidFill>
                  <a:latin typeface="+mn-lt"/>
                </a:rPr>
                <a:t>verringern</a:t>
              </a:r>
            </a:p>
          </p:txBody>
        </p:sp>
        <p:sp>
          <p:nvSpPr>
            <p:cNvPr id="25" name="Hilfslinien"/>
            <p:cNvSpPr txBox="1"/>
            <p:nvPr userDrawn="1"/>
          </p:nvSpPr>
          <p:spPr>
            <a:xfrm rot="10800000" flipH="1" flipV="1">
              <a:off x="432775" y="-468001"/>
              <a:ext cx="5090336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0429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5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Menu: Ansicht // Anzeigen // Haken bei Führungslinien setzen</a:t>
              </a:r>
            </a:p>
          </p:txBody>
        </p:sp>
        <p:sp>
          <p:nvSpPr>
            <p:cNvPr id="26" name="Hilfslinien"/>
            <p:cNvSpPr txBox="1"/>
            <p:nvPr userDrawn="1"/>
          </p:nvSpPr>
          <p:spPr>
            <a:xfrm rot="10800000" flipH="1" flipV="1">
              <a:off x="7107287" y="-468000"/>
              <a:ext cx="468052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0429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5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Reservierte Bereiche für Stempel oder Icons</a:t>
              </a:r>
            </a:p>
          </p:txBody>
        </p:sp>
        <p:sp>
          <p:nvSpPr>
            <p:cNvPr id="27" name="Fußzeile"/>
            <p:cNvSpPr txBox="1"/>
            <p:nvPr userDrawn="1"/>
          </p:nvSpPr>
          <p:spPr>
            <a:xfrm rot="10800000" flipH="1" flipV="1">
              <a:off x="432775" y="6977373"/>
              <a:ext cx="10993626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10429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noProof="0" dirty="0">
                  <a:solidFill>
                    <a:schemeClr val="accent5"/>
                  </a:solidFill>
                  <a:latin typeface="+mn-lt"/>
                </a:rPr>
                <a:t>Fußzeile pro Folie oder für alle/mehrere anpassen über Menü: Einfügen // Text // Kopf- und Fußzeile</a:t>
              </a:r>
            </a:p>
          </p:txBody>
        </p:sp>
      </p:grpSp>
      <p:sp>
        <p:nvSpPr>
          <p:cNvPr id="5" name="Textfeld 4">
            <a:extLst>
              <a:ext uri="{FF2B5EF4-FFF2-40B4-BE49-F238E27FC236}">
                <a16:creationId xmlns:a16="http://schemas.microsoft.com/office/drawing/2014/main" id="{8034603F-0D67-8745-A610-0AF3892CF0DB}"/>
              </a:ext>
            </a:extLst>
          </p:cNvPr>
          <p:cNvSpPr txBox="1"/>
          <p:nvPr userDrawn="1"/>
        </p:nvSpPr>
        <p:spPr bwMode="auto">
          <a:xfrm>
            <a:off x="13484087" y="2855843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08000"/>
              </a:lnSpc>
              <a:spcAft>
                <a:spcPts val="1008"/>
              </a:spcAft>
            </a:pPr>
            <a:endParaRPr lang="de-DE" sz="2000" dirty="0" err="1">
              <a:solidFill>
                <a:schemeClr val="tx1"/>
              </a:solidFill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75262672-DFD8-984F-9318-3DDAE5ED1864}"/>
              </a:ext>
            </a:extLst>
          </p:cNvPr>
          <p:cNvSpPr txBox="1"/>
          <p:nvPr userDrawn="1"/>
        </p:nvSpPr>
        <p:spPr bwMode="auto">
          <a:xfrm>
            <a:off x="14623774" y="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08000"/>
              </a:lnSpc>
              <a:spcAft>
                <a:spcPts val="1008"/>
              </a:spcAft>
            </a:pPr>
            <a:endParaRPr lang="de-DE" sz="2000" dirty="0" err="1">
              <a:solidFill>
                <a:schemeClr val="tx1"/>
              </a:solidFill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98D7A87D-6062-5A42-9A73-98ED5EA51E9A}"/>
              </a:ext>
            </a:extLst>
          </p:cNvPr>
          <p:cNvSpPr txBox="1"/>
          <p:nvPr userDrawn="1"/>
        </p:nvSpPr>
        <p:spPr bwMode="auto">
          <a:xfrm>
            <a:off x="14729791" y="2498035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08000"/>
              </a:lnSpc>
              <a:spcAft>
                <a:spcPts val="1008"/>
              </a:spcAft>
            </a:pPr>
            <a:endParaRPr lang="de-DE" sz="2000" dirty="0" err="1">
              <a:solidFill>
                <a:schemeClr val="tx1"/>
              </a:solidFill>
            </a:endParaRPr>
          </a:p>
        </p:txBody>
      </p:sp>
      <p:sp>
        <p:nvSpPr>
          <p:cNvPr id="24" name="Titel 6">
            <a:extLst>
              <a:ext uri="{FF2B5EF4-FFF2-40B4-BE49-F238E27FC236}">
                <a16:creationId xmlns:a16="http://schemas.microsoft.com/office/drawing/2014/main" id="{E6D02868-88B2-6E47-B297-7A6F6D9E24E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23792" y="404664"/>
            <a:ext cx="7210802" cy="437735"/>
          </a:xfrm>
        </p:spPr>
        <p:txBody>
          <a:bodyPr vert="horz" anchor="ctr"/>
          <a:lstStyle>
            <a:lvl1pPr marL="0" indent="0">
              <a:tabLst/>
              <a:defRPr sz="4000" b="0" i="0">
                <a:solidFill>
                  <a:schemeClr val="bg1"/>
                </a:solidFill>
                <a:latin typeface="MB Corpo S Title" panose="020B0504070000000003" pitchFamily="34" charset="0"/>
              </a:defRPr>
            </a:lvl1pPr>
          </a:lstStyle>
          <a:p>
            <a:r>
              <a:rPr lang="de-DE" dirty="0"/>
              <a:t>PRÄSENTATIONSTITEL 40 PT</a:t>
            </a:r>
          </a:p>
        </p:txBody>
      </p:sp>
      <p:sp>
        <p:nvSpPr>
          <p:cNvPr id="14" name="Inhaltsplatzhalter 13">
            <a:extLst>
              <a:ext uri="{FF2B5EF4-FFF2-40B4-BE49-F238E27FC236}">
                <a16:creationId xmlns:a16="http://schemas.microsoft.com/office/drawing/2014/main" id="{72DF03E4-B9FC-054E-BF77-1D26C18D5640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4223792" y="980976"/>
            <a:ext cx="7210802" cy="431800"/>
          </a:xfrm>
        </p:spPr>
        <p:txBody>
          <a:bodyPr anchor="ctr"/>
          <a:lstStyle>
            <a:lvl1pPr marL="2628000">
              <a:defRPr sz="4000" b="1">
                <a:solidFill>
                  <a:schemeClr val="bg1"/>
                </a:solidFill>
                <a:latin typeface="MB Corpo S Title" panose="020B0504070000000003" pitchFamily="34" charset="0"/>
              </a:defRPr>
            </a:lvl1pPr>
          </a:lstStyle>
          <a:p>
            <a:pPr lvl="0"/>
            <a:r>
              <a:rPr lang="de-DE" dirty="0"/>
              <a:t>ÜBER ZWEI ZEILEN.</a:t>
            </a:r>
          </a:p>
        </p:txBody>
      </p:sp>
    </p:spTree>
    <p:extLst>
      <p:ext uri="{BB962C8B-B14F-4D97-AF65-F5344CB8AC3E}">
        <p14:creationId xmlns:p14="http://schemas.microsoft.com/office/powerpoint/2010/main" val="75798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51983333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95" imgH="394" progId="TCLayout.ActiveDocument.1">
                  <p:embed/>
                </p:oleObj>
              </mc:Choice>
              <mc:Fallback>
                <p:oleObj name="think-cell Folie" r:id="rId3" imgW="395" imgH="394" progId="TCLayout.ActiveDocument.1">
                  <p:embed/>
                  <p:pic>
                    <p:nvPicPr>
                      <p:cNvPr id="3" name="Objek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Grafik 3"/>
          <p:cNvPicPr>
            <a:picLocks noChangeAspect="1"/>
          </p:cNvPicPr>
          <p:nvPr userDrawn="1"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6692" b="32223"/>
          <a:stretch/>
        </p:blipFill>
        <p:spPr>
          <a:xfrm>
            <a:off x="3176" y="-27384"/>
            <a:ext cx="12213504" cy="4680520"/>
          </a:xfrm>
          <a:prstGeom prst="rect">
            <a:avLst/>
          </a:prstGeom>
        </p:spPr>
      </p:pic>
      <p:pic>
        <p:nvPicPr>
          <p:cNvPr id="34" name="Grafik 33">
            <a:extLst>
              <a:ext uri="{FF2B5EF4-FFF2-40B4-BE49-F238E27FC236}">
                <a16:creationId xmlns:a16="http://schemas.microsoft.com/office/drawing/2014/main" id="{BF6B3D5F-A265-5E4B-A487-1CE0A70EFB0E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5D9D6791-5D68-144E-B324-D3A7E5451453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4680" y="-17859"/>
            <a:ext cx="12192000" cy="6858000"/>
          </a:xfrm>
          <a:prstGeom prst="rect">
            <a:avLst/>
          </a:prstGeom>
        </p:spPr>
      </p:pic>
      <p:sp>
        <p:nvSpPr>
          <p:cNvPr id="15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479376" y="4932000"/>
            <a:ext cx="8928000" cy="756000"/>
          </a:xfrm>
        </p:spPr>
        <p:txBody>
          <a:bodyPr lIns="18000"/>
          <a:lstStyle>
            <a:lvl1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700">
                <a:solidFill>
                  <a:schemeClr val="bg1"/>
                </a:solidFill>
                <a:latin typeface="MB Corpo A Title" panose="02020506080000000003" pitchFamily="18" charset="0"/>
              </a:defRPr>
            </a:lvl1pPr>
            <a:lvl2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>
                <a:solidFill>
                  <a:schemeClr val="tx1"/>
                </a:solidFill>
                <a:latin typeface="+mn-lt"/>
              </a:defRPr>
            </a:lvl2pPr>
            <a:lvl3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>
                <a:solidFill>
                  <a:schemeClr val="tx1"/>
                </a:solidFill>
                <a:latin typeface="+mn-lt"/>
              </a:defRPr>
            </a:lvl3pPr>
            <a:lvl4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>
                <a:solidFill>
                  <a:schemeClr val="tx1"/>
                </a:solidFill>
                <a:latin typeface="+mn-lt"/>
              </a:defRPr>
            </a:lvl4pPr>
            <a:lvl5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>
                <a:solidFill>
                  <a:schemeClr val="tx1"/>
                </a:solidFill>
                <a:latin typeface="+mn-lt"/>
              </a:defRPr>
            </a:lvl5pPr>
            <a:lvl6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>
                <a:solidFill>
                  <a:schemeClr val="tx1"/>
                </a:solidFill>
                <a:latin typeface="+mn-lt"/>
              </a:defRPr>
            </a:lvl6pPr>
            <a:lvl7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>
                <a:solidFill>
                  <a:schemeClr val="tx1"/>
                </a:solidFill>
                <a:latin typeface="+mn-lt"/>
              </a:defRPr>
            </a:lvl7pPr>
            <a:lvl8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>
                <a:solidFill>
                  <a:schemeClr val="tx1"/>
                </a:solidFill>
                <a:latin typeface="+mn-lt"/>
              </a:defRPr>
            </a:lvl8pPr>
            <a:lvl9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de-DE" noProof="0" dirty="0"/>
              <a:t>Zusatztext zur Präsentation 17 </a:t>
            </a:r>
            <a:r>
              <a:rPr lang="de-DE" noProof="0" dirty="0" err="1"/>
              <a:t>pt</a:t>
            </a:r>
            <a:r>
              <a:rPr lang="de-DE" noProof="0" dirty="0"/>
              <a:t> </a:t>
            </a:r>
            <a:br>
              <a:rPr lang="de-DE" noProof="0" dirty="0"/>
            </a:br>
            <a:r>
              <a:rPr lang="de-DE" noProof="0" dirty="0"/>
              <a:t>Referent, Abteilung, Ort, Datum</a:t>
            </a:r>
          </a:p>
          <a:p>
            <a:pPr lvl="0"/>
            <a:r>
              <a:rPr lang="de-DE" noProof="0" dirty="0"/>
              <a:t>Mercedes-AMG GmbH</a:t>
            </a:r>
          </a:p>
        </p:txBody>
      </p:sp>
      <p:sp>
        <p:nvSpPr>
          <p:cNvPr id="17" name="Textplatzhalter 3"/>
          <p:cNvSpPr>
            <a:spLocks noGrp="1"/>
          </p:cNvSpPr>
          <p:nvPr>
            <p:ph type="body" sz="quarter" idx="17" hasCustomPrompt="1"/>
          </p:nvPr>
        </p:nvSpPr>
        <p:spPr>
          <a:xfrm>
            <a:off x="6973200" y="0"/>
            <a:ext cx="936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                </a:t>
            </a:r>
          </a:p>
        </p:txBody>
      </p:sp>
      <p:sp>
        <p:nvSpPr>
          <p:cNvPr id="18" name="Textplatzhalter 3"/>
          <p:cNvSpPr>
            <a:spLocks noGrp="1"/>
          </p:cNvSpPr>
          <p:nvPr>
            <p:ph type="body" sz="quarter" idx="18" hasCustomPrompt="1"/>
          </p:nvPr>
        </p:nvSpPr>
        <p:spPr>
          <a:xfrm>
            <a:off x="7984800" y="0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                </a:t>
            </a:r>
          </a:p>
        </p:txBody>
      </p:sp>
      <p:sp>
        <p:nvSpPr>
          <p:cNvPr id="19" name="Textplatzhalter 3"/>
          <p:cNvSpPr>
            <a:spLocks noGrp="1"/>
          </p:cNvSpPr>
          <p:nvPr>
            <p:ph type="body" sz="quarter" idx="19" hasCustomPrompt="1"/>
          </p:nvPr>
        </p:nvSpPr>
        <p:spPr>
          <a:xfrm>
            <a:off x="9928800" y="0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                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-2079807" y="-473687"/>
            <a:ext cx="13875807" cy="7805374"/>
            <a:chOff x="-2088000" y="-468001"/>
            <a:chExt cx="13875807" cy="7805374"/>
          </a:xfrm>
        </p:grpSpPr>
        <p:sp>
          <p:nvSpPr>
            <p:cNvPr id="11" name="Folie Wechsel/Zurücksetzen/Textebenen"/>
            <p:cNvSpPr txBox="1"/>
            <p:nvPr userDrawn="1"/>
          </p:nvSpPr>
          <p:spPr>
            <a:xfrm rot="10800000" flipH="1" flipV="1">
              <a:off x="-2088000" y="1547999"/>
              <a:ext cx="1980000" cy="198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noProof="0" dirty="0">
                  <a:solidFill>
                    <a:schemeClr val="accent5"/>
                  </a:solidFill>
                  <a:latin typeface="+mn-lt"/>
                </a:rPr>
                <a:t>Folie in Ursprungsform </a:t>
              </a:r>
            </a:p>
            <a:p>
              <a:pPr indent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noProof="0" dirty="0">
                  <a:solidFill>
                    <a:schemeClr val="accent5"/>
                  </a:solidFill>
                  <a:latin typeface="+mn-lt"/>
                </a:rPr>
                <a:t>bringen über Menu:</a:t>
              </a:r>
            </a:p>
            <a:p>
              <a:pPr indent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noProof="0" dirty="0">
                  <a:solidFill>
                    <a:schemeClr val="accent5"/>
                  </a:solidFill>
                  <a:latin typeface="+mn-lt"/>
                </a:rPr>
                <a:t>Start // Folien // Zurücksetzen</a:t>
              </a:r>
            </a:p>
            <a:p>
              <a:pPr indent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endParaRPr lang="de-DE" sz="1000" b="0" baseline="0" noProof="0" dirty="0">
                <a:solidFill>
                  <a:schemeClr val="accent5"/>
                </a:solidFill>
                <a:latin typeface="+mn-lt"/>
              </a:endParaRPr>
            </a:p>
            <a:p>
              <a:pPr indent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noProof="0" dirty="0">
                  <a:solidFill>
                    <a:schemeClr val="accent5"/>
                  </a:solidFill>
                  <a:latin typeface="+mn-lt"/>
                </a:rPr>
                <a:t>Wechsel des Folienlayouts </a:t>
              </a:r>
              <a:br>
                <a:rPr lang="de-DE" sz="1000" b="0" baseline="0" noProof="0" dirty="0">
                  <a:solidFill>
                    <a:schemeClr val="accent5"/>
                  </a:solidFill>
                  <a:latin typeface="+mn-lt"/>
                </a:rPr>
              </a:br>
              <a:r>
                <a:rPr lang="de-DE" sz="1000" b="0" baseline="0" noProof="0" dirty="0">
                  <a:solidFill>
                    <a:schemeClr val="accent5"/>
                  </a:solidFill>
                  <a:latin typeface="+mn-lt"/>
                </a:rPr>
                <a:t>im Menü über:</a:t>
              </a:r>
            </a:p>
            <a:p>
              <a:pPr marL="0" marR="0" lvl="0" indent="0" algn="r" defTabSz="91427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noProof="0" dirty="0">
                  <a:solidFill>
                    <a:schemeClr val="accent5"/>
                  </a:solidFill>
                  <a:latin typeface="+mn-lt"/>
                </a:rPr>
                <a:t>Start // Folien // Layout</a:t>
              </a:r>
            </a:p>
            <a:p>
              <a:pPr marL="0" marR="0" lvl="0" indent="0" algn="r" defTabSz="91427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de-DE" sz="1000" b="0" baseline="0" noProof="0" dirty="0">
                <a:solidFill>
                  <a:schemeClr val="accent5"/>
                </a:solidFill>
                <a:latin typeface="+mn-lt"/>
              </a:endParaRPr>
            </a:p>
            <a:p>
              <a:pPr marL="0" marR="0" lvl="0" indent="0" algn="r" defTabSz="91427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noProof="0" dirty="0">
                  <a:solidFill>
                    <a:schemeClr val="accent5"/>
                  </a:solidFill>
                  <a:latin typeface="+mn-lt"/>
                </a:rPr>
                <a:t>Wechsel der Textebene</a:t>
              </a:r>
            </a:p>
            <a:p>
              <a:pPr marL="0" marR="0" lvl="0" indent="0" algn="r" defTabSz="91427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noProof="0" dirty="0">
                  <a:solidFill>
                    <a:schemeClr val="accent5"/>
                  </a:solidFill>
                  <a:latin typeface="+mn-lt"/>
                </a:rPr>
                <a:t>im Menü über: </a:t>
              </a:r>
              <a:br>
                <a:rPr lang="de-DE" sz="1000" b="0" baseline="0" noProof="0" dirty="0">
                  <a:solidFill>
                    <a:schemeClr val="accent5"/>
                  </a:solidFill>
                  <a:latin typeface="+mn-lt"/>
                </a:rPr>
              </a:br>
              <a:r>
                <a:rPr lang="de-DE" sz="1000" b="0" baseline="0" noProof="0" dirty="0">
                  <a:solidFill>
                    <a:schemeClr val="accent5"/>
                  </a:solidFill>
                  <a:latin typeface="+mn-lt"/>
                </a:rPr>
                <a:t>Start // Absatz // Listenebene erhöhen/verringern</a:t>
              </a:r>
            </a:p>
          </p:txBody>
        </p:sp>
        <p:pic>
          <p:nvPicPr>
            <p:cNvPr id="20" name="Listenebene erhöhen"/>
            <p:cNvPicPr>
              <a:picLocks noChangeAspect="1" noChangeArrowheads="1"/>
            </p:cNvPicPr>
            <p:nvPr userDrawn="1"/>
          </p:nvPicPr>
          <p:blipFill>
            <a:blip r:embed="rId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745200" y="3563999"/>
              <a:ext cx="635538" cy="324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" name="Listenebene verringern"/>
            <p:cNvPicPr>
              <a:picLocks noChangeAspect="1" noChangeArrowheads="1"/>
            </p:cNvPicPr>
            <p:nvPr userDrawn="1"/>
          </p:nvPicPr>
          <p:blipFill>
            <a:blip r:embed="rId9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745200" y="4031999"/>
              <a:ext cx="635538" cy="324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2" name="Text // Listenebene erhöhen"/>
            <p:cNvSpPr txBox="1"/>
            <p:nvPr userDrawn="1"/>
          </p:nvSpPr>
          <p:spPr>
            <a:xfrm>
              <a:off x="-1548000" y="3563999"/>
              <a:ext cx="720000" cy="32400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r" defTabSz="91427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noProof="0" dirty="0">
                  <a:solidFill>
                    <a:schemeClr val="accent5"/>
                  </a:solidFill>
                  <a:latin typeface="+mn-lt"/>
                </a:rPr>
                <a:t>Listenebene</a:t>
              </a:r>
            </a:p>
            <a:p>
              <a:pPr marL="0" marR="0" lvl="0" indent="0" algn="r" defTabSz="91427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noProof="0" dirty="0">
                  <a:solidFill>
                    <a:schemeClr val="accent5"/>
                  </a:solidFill>
                  <a:latin typeface="+mn-lt"/>
                </a:rPr>
                <a:t>erhöhen</a:t>
              </a:r>
            </a:p>
          </p:txBody>
        </p:sp>
        <p:sp>
          <p:nvSpPr>
            <p:cNvPr id="23" name="Text // Listenebene verringern"/>
            <p:cNvSpPr txBox="1"/>
            <p:nvPr userDrawn="1"/>
          </p:nvSpPr>
          <p:spPr>
            <a:xfrm>
              <a:off x="-1548000" y="4031999"/>
              <a:ext cx="720000" cy="32400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r" defTabSz="91427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noProof="0" dirty="0">
                  <a:solidFill>
                    <a:schemeClr val="accent5"/>
                  </a:solidFill>
                  <a:latin typeface="+mn-lt"/>
                </a:rPr>
                <a:t>Listenebene</a:t>
              </a:r>
            </a:p>
            <a:p>
              <a:pPr marL="0" marR="0" lvl="0" indent="0" algn="r" defTabSz="91427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noProof="0" dirty="0">
                  <a:solidFill>
                    <a:schemeClr val="accent5"/>
                  </a:solidFill>
                  <a:latin typeface="+mn-lt"/>
                </a:rPr>
                <a:t>verringern</a:t>
              </a:r>
            </a:p>
          </p:txBody>
        </p:sp>
        <p:sp>
          <p:nvSpPr>
            <p:cNvPr id="25" name="Hilfslinien"/>
            <p:cNvSpPr txBox="1"/>
            <p:nvPr userDrawn="1"/>
          </p:nvSpPr>
          <p:spPr>
            <a:xfrm rot="10800000" flipH="1" flipV="1">
              <a:off x="432775" y="-468001"/>
              <a:ext cx="5090336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0429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5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Menu: Ansicht // Anzeigen // Haken bei Führungslinien setzen</a:t>
              </a:r>
            </a:p>
          </p:txBody>
        </p:sp>
        <p:sp>
          <p:nvSpPr>
            <p:cNvPr id="26" name="Hilfslinien"/>
            <p:cNvSpPr txBox="1"/>
            <p:nvPr userDrawn="1"/>
          </p:nvSpPr>
          <p:spPr>
            <a:xfrm rot="10800000" flipH="1" flipV="1">
              <a:off x="7107287" y="-468000"/>
              <a:ext cx="468052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0429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5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Reservierte Bereiche für Stempel oder Icons</a:t>
              </a:r>
            </a:p>
          </p:txBody>
        </p:sp>
        <p:sp>
          <p:nvSpPr>
            <p:cNvPr id="27" name="Fußzeile"/>
            <p:cNvSpPr txBox="1"/>
            <p:nvPr userDrawn="1"/>
          </p:nvSpPr>
          <p:spPr>
            <a:xfrm rot="10800000" flipH="1" flipV="1">
              <a:off x="432775" y="6977373"/>
              <a:ext cx="10993626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10429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noProof="0" dirty="0">
                  <a:solidFill>
                    <a:schemeClr val="accent5"/>
                  </a:solidFill>
                  <a:latin typeface="+mn-lt"/>
                </a:rPr>
                <a:t>Fußzeile pro Folie oder für alle/mehrere anpassen über Menü: Einfügen // Text // Kopf- und Fußzeile</a:t>
              </a:r>
            </a:p>
          </p:txBody>
        </p:sp>
      </p:grpSp>
      <p:sp>
        <p:nvSpPr>
          <p:cNvPr id="5" name="Textfeld 4">
            <a:extLst>
              <a:ext uri="{FF2B5EF4-FFF2-40B4-BE49-F238E27FC236}">
                <a16:creationId xmlns:a16="http://schemas.microsoft.com/office/drawing/2014/main" id="{8034603F-0D67-8745-A610-0AF3892CF0DB}"/>
              </a:ext>
            </a:extLst>
          </p:cNvPr>
          <p:cNvSpPr txBox="1"/>
          <p:nvPr userDrawn="1"/>
        </p:nvSpPr>
        <p:spPr bwMode="auto">
          <a:xfrm>
            <a:off x="13484087" y="2855843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08000"/>
              </a:lnSpc>
              <a:spcAft>
                <a:spcPts val="1008"/>
              </a:spcAft>
            </a:pPr>
            <a:endParaRPr lang="de-DE" sz="2000" dirty="0" err="1">
              <a:solidFill>
                <a:schemeClr val="tx1"/>
              </a:solidFill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75262672-DFD8-984F-9318-3DDAE5ED1864}"/>
              </a:ext>
            </a:extLst>
          </p:cNvPr>
          <p:cNvSpPr txBox="1"/>
          <p:nvPr userDrawn="1"/>
        </p:nvSpPr>
        <p:spPr bwMode="auto">
          <a:xfrm>
            <a:off x="14623774" y="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08000"/>
              </a:lnSpc>
              <a:spcAft>
                <a:spcPts val="1008"/>
              </a:spcAft>
            </a:pPr>
            <a:endParaRPr lang="de-DE" sz="2000" dirty="0" err="1">
              <a:solidFill>
                <a:schemeClr val="tx1"/>
              </a:solidFill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98D7A87D-6062-5A42-9A73-98ED5EA51E9A}"/>
              </a:ext>
            </a:extLst>
          </p:cNvPr>
          <p:cNvSpPr txBox="1"/>
          <p:nvPr userDrawn="1"/>
        </p:nvSpPr>
        <p:spPr bwMode="auto">
          <a:xfrm>
            <a:off x="14729791" y="2498035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08000"/>
              </a:lnSpc>
              <a:spcAft>
                <a:spcPts val="1008"/>
              </a:spcAft>
            </a:pPr>
            <a:endParaRPr lang="de-DE" sz="2000" dirty="0" err="1">
              <a:solidFill>
                <a:schemeClr val="tx1"/>
              </a:solidFill>
            </a:endParaRPr>
          </a:p>
        </p:txBody>
      </p:sp>
      <p:sp>
        <p:nvSpPr>
          <p:cNvPr id="24" name="Titel 6">
            <a:extLst>
              <a:ext uri="{FF2B5EF4-FFF2-40B4-BE49-F238E27FC236}">
                <a16:creationId xmlns:a16="http://schemas.microsoft.com/office/drawing/2014/main" id="{E6D02868-88B2-6E47-B297-7A6F6D9E24E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2584" y="417630"/>
            <a:ext cx="7210802" cy="437735"/>
          </a:xfrm>
        </p:spPr>
        <p:txBody>
          <a:bodyPr vert="horz" anchor="ctr"/>
          <a:lstStyle>
            <a:lvl1pPr marL="0" indent="0">
              <a:tabLst/>
              <a:defRPr sz="4000" b="0" i="0">
                <a:solidFill>
                  <a:schemeClr val="bg1"/>
                </a:solidFill>
                <a:latin typeface="MB Corpo S Title" panose="020B0504070000000003" pitchFamily="34" charset="0"/>
              </a:defRPr>
            </a:lvl1pPr>
          </a:lstStyle>
          <a:p>
            <a:r>
              <a:rPr lang="de-DE" dirty="0"/>
              <a:t>PRÄSENTATIONSTITEL 40 PT</a:t>
            </a:r>
          </a:p>
        </p:txBody>
      </p:sp>
      <p:sp>
        <p:nvSpPr>
          <p:cNvPr id="14" name="Inhaltsplatzhalter 13">
            <a:extLst>
              <a:ext uri="{FF2B5EF4-FFF2-40B4-BE49-F238E27FC236}">
                <a16:creationId xmlns:a16="http://schemas.microsoft.com/office/drawing/2014/main" id="{72DF03E4-B9FC-054E-BF77-1D26C18D5640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432584" y="993942"/>
            <a:ext cx="7210802" cy="431800"/>
          </a:xfrm>
        </p:spPr>
        <p:txBody>
          <a:bodyPr anchor="ctr"/>
          <a:lstStyle>
            <a:lvl1pPr marL="2628000">
              <a:defRPr sz="4000" b="1">
                <a:solidFill>
                  <a:schemeClr val="bg1"/>
                </a:solidFill>
                <a:latin typeface="MB Corpo S Title" panose="020B0504070000000003" pitchFamily="34" charset="0"/>
              </a:defRPr>
            </a:lvl1pPr>
          </a:lstStyle>
          <a:p>
            <a:pPr lvl="0"/>
            <a:r>
              <a:rPr lang="de-DE" dirty="0"/>
              <a:t>ÜBER ZWEI ZEILEN.</a:t>
            </a:r>
          </a:p>
        </p:txBody>
      </p:sp>
    </p:spTree>
    <p:extLst>
      <p:ext uri="{BB962C8B-B14F-4D97-AF65-F5344CB8AC3E}">
        <p14:creationId xmlns:p14="http://schemas.microsoft.com/office/powerpoint/2010/main" val="15512739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(zwei Spalt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95289" y="368300"/>
            <a:ext cx="11406187" cy="1008360"/>
          </a:xfrm>
        </p:spPr>
        <p:txBody>
          <a:bodyPr/>
          <a:lstStyle>
            <a:lvl1pPr>
              <a:defRPr/>
            </a:lvl1pPr>
          </a:lstStyle>
          <a:p>
            <a:r>
              <a:rPr lang="de-DE" noProof="0" dirty="0"/>
              <a:t>HEADLINE ZWEIZEILIG IN CORPOS (ÜBERSCHRIFTEN) 30 PT. </a:t>
            </a:r>
            <a:br>
              <a:rPr lang="de-DE" noProof="0" dirty="0"/>
            </a:br>
            <a:r>
              <a:rPr lang="de-DE" noProof="0" dirty="0"/>
              <a:t>LOREM IPSUM DOLOR SIT AMET.</a:t>
            </a:r>
          </a:p>
        </p:txBody>
      </p:sp>
      <p:sp>
        <p:nvSpPr>
          <p:cNvPr id="13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95287" y="151202"/>
            <a:ext cx="5508000" cy="220274"/>
          </a:xfrm>
        </p:spPr>
        <p:txBody>
          <a:bodyPr lIns="0"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100">
                <a:latin typeface="MB Corpo A Text Cond" panose="02020506070000000003" pitchFamily="18" charset="0"/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9pPr>
          </a:lstStyle>
          <a:p>
            <a:pPr lvl="0"/>
            <a:r>
              <a:rPr lang="de-DE" noProof="0" dirty="0"/>
              <a:t>Optionale Kapitelüberschrift</a:t>
            </a:r>
          </a:p>
        </p:txBody>
      </p:sp>
      <p:sp>
        <p:nvSpPr>
          <p:cNvPr id="14" name="Fußzeilenplatzhalter 4"/>
          <p:cNvSpPr>
            <a:spLocks noGrp="1"/>
          </p:cNvSpPr>
          <p:nvPr>
            <p:ph type="ftr" sz="quarter" idx="15"/>
          </p:nvPr>
        </p:nvSpPr>
        <p:spPr>
          <a:xfrm>
            <a:off x="3578400" y="6552000"/>
            <a:ext cx="7848000" cy="306000"/>
          </a:xfrm>
        </p:spPr>
        <p:txBody>
          <a:bodyPr/>
          <a:lstStyle/>
          <a:p>
            <a:r>
              <a:rPr lang="de-DE" noProof="0" dirty="0"/>
              <a:t>Titel der Präsentation in CorpoS (Textkörper) 10pt | Abteilung | Datum</a:t>
            </a:r>
          </a:p>
        </p:txBody>
      </p:sp>
      <p:sp>
        <p:nvSpPr>
          <p:cNvPr id="15" name="Foliennummernplatzhalter 5"/>
          <p:cNvSpPr>
            <a:spLocks noGrp="1"/>
          </p:cNvSpPr>
          <p:nvPr>
            <p:ph type="sldNum" sz="quarter" idx="16"/>
          </p:nvPr>
        </p:nvSpPr>
        <p:spPr>
          <a:xfrm>
            <a:off x="11800801" y="6552000"/>
            <a:ext cx="323999" cy="306000"/>
          </a:xfrm>
        </p:spPr>
        <p:txBody>
          <a:bodyPr/>
          <a:lstStyle/>
          <a:p>
            <a:fld id="{AD1D1349-391B-44DC-865F-5996B3E40F26}" type="slidenum">
              <a:rPr lang="de-DE" noProof="0" smtClean="0"/>
              <a:pPr/>
              <a:t>‹Nr.›</a:t>
            </a:fld>
            <a:endParaRPr lang="de-DE" noProof="0" dirty="0"/>
          </a:p>
        </p:txBody>
      </p:sp>
      <p:sp>
        <p:nvSpPr>
          <p:cNvPr id="16" name="Textplatzhalter 3"/>
          <p:cNvSpPr>
            <a:spLocks noGrp="1"/>
          </p:cNvSpPr>
          <p:nvPr>
            <p:ph type="body" sz="quarter" idx="17" hasCustomPrompt="1"/>
          </p:nvPr>
        </p:nvSpPr>
        <p:spPr>
          <a:xfrm>
            <a:off x="6973200" y="0"/>
            <a:ext cx="936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                </a:t>
            </a:r>
          </a:p>
        </p:txBody>
      </p:sp>
      <p:sp>
        <p:nvSpPr>
          <p:cNvPr id="17" name="Textplatzhalter 3"/>
          <p:cNvSpPr>
            <a:spLocks noGrp="1"/>
          </p:cNvSpPr>
          <p:nvPr>
            <p:ph type="body" sz="quarter" idx="18" hasCustomPrompt="1"/>
          </p:nvPr>
        </p:nvSpPr>
        <p:spPr>
          <a:xfrm>
            <a:off x="7984800" y="0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                </a:t>
            </a:r>
          </a:p>
        </p:txBody>
      </p:sp>
      <p:sp>
        <p:nvSpPr>
          <p:cNvPr id="18" name="Textplatzhalter 3"/>
          <p:cNvSpPr>
            <a:spLocks noGrp="1"/>
          </p:cNvSpPr>
          <p:nvPr>
            <p:ph type="body" sz="quarter" idx="19" hasCustomPrompt="1"/>
          </p:nvPr>
        </p:nvSpPr>
        <p:spPr>
          <a:xfrm>
            <a:off x="9928800" y="0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                </a:t>
            </a:r>
          </a:p>
        </p:txBody>
      </p:sp>
      <p:sp>
        <p:nvSpPr>
          <p:cNvPr id="19" name="Textplatzhalter 10"/>
          <p:cNvSpPr>
            <a:spLocks noGrp="1"/>
          </p:cNvSpPr>
          <p:nvPr>
            <p:ph type="body" sz="quarter" idx="20" hasCustomPrompt="1"/>
          </p:nvPr>
        </p:nvSpPr>
        <p:spPr>
          <a:xfrm>
            <a:off x="396001" y="1511300"/>
            <a:ext cx="11404800" cy="4140000"/>
          </a:xfrm>
        </p:spPr>
        <p:txBody>
          <a:bodyPr numCol="2" spcCol="244765"/>
          <a:lstStyle>
            <a:lvl1pPr marL="431939" indent="-431939">
              <a:buFont typeface="+mj-lt"/>
              <a:buAutoNum type="arabicPeriod"/>
              <a:defRPr baseline="0"/>
            </a:lvl1pPr>
            <a:lvl2pPr marL="863878" indent="-431939">
              <a:buFont typeface="+mj-lt"/>
              <a:buAutoNum type="alphaLcPeriod"/>
              <a:defRPr/>
            </a:lvl2pPr>
            <a:lvl3pPr marL="863878" indent="-431939">
              <a:buFont typeface="+mj-lt"/>
              <a:buAutoNum type="alphaLcPeriod"/>
              <a:defRPr sz="2000"/>
            </a:lvl3pPr>
            <a:lvl4pPr marL="863878" indent="-431939">
              <a:buFont typeface="+mj-lt"/>
              <a:buAutoNum type="alphaLcPeriod"/>
              <a:defRPr sz="2000"/>
            </a:lvl4pPr>
            <a:lvl5pPr marL="863878" indent="-431939">
              <a:buFont typeface="+mj-lt"/>
              <a:buAutoNum type="alphaLcPeriod"/>
              <a:defRPr sz="2000"/>
            </a:lvl5pPr>
            <a:lvl6pPr marL="863878" indent="-431939">
              <a:buFont typeface="+mj-lt"/>
              <a:buAutoNum type="alphaLcPeriod"/>
              <a:defRPr sz="2000"/>
            </a:lvl6pPr>
            <a:lvl7pPr marL="863878" indent="-431939">
              <a:buFont typeface="+mj-lt"/>
              <a:buAutoNum type="alphaLcPeriod"/>
              <a:defRPr sz="2000"/>
            </a:lvl7pPr>
            <a:lvl8pPr marL="863878" indent="-431939">
              <a:buFont typeface="+mj-lt"/>
              <a:buAutoNum type="alphaLcPeriod"/>
              <a:defRPr sz="2000"/>
            </a:lvl8pPr>
            <a:lvl9pPr marL="863878" indent="-431939">
              <a:buFont typeface="+mj-lt"/>
              <a:buAutoNum type="alphaLcPeriod"/>
              <a:defRPr sz="2000"/>
            </a:lvl9pPr>
          </a:lstStyle>
          <a:p>
            <a:pPr lvl="0"/>
            <a:r>
              <a:rPr lang="de-DE" noProof="0" dirty="0"/>
              <a:t>Agenda Punkt in CorpoS (Textkörper) in 20 pt. einfügen // für Unterpunkt: Start // Absatz // Listenebene erhöhen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</a:p>
          <a:p>
            <a:pPr lvl="5"/>
            <a:r>
              <a:rPr lang="de-DE" noProof="0" dirty="0"/>
              <a:t>Sechste Ebene</a:t>
            </a:r>
          </a:p>
          <a:p>
            <a:pPr lvl="6"/>
            <a:r>
              <a:rPr lang="de-DE" noProof="0" dirty="0"/>
              <a:t>Siebte Ebene</a:t>
            </a:r>
          </a:p>
          <a:p>
            <a:pPr lvl="7"/>
            <a:r>
              <a:rPr lang="de-DE" noProof="0" dirty="0"/>
              <a:t>Achte Ebene</a:t>
            </a:r>
          </a:p>
          <a:p>
            <a:pPr lvl="8"/>
            <a:r>
              <a:rPr lang="de-DE" noProof="0" dirty="0"/>
              <a:t>Neunte Ebene</a:t>
            </a:r>
          </a:p>
        </p:txBody>
      </p:sp>
    </p:spTree>
    <p:extLst>
      <p:ext uri="{BB962C8B-B14F-4D97-AF65-F5344CB8AC3E}">
        <p14:creationId xmlns:p14="http://schemas.microsoft.com/office/powerpoint/2010/main" val="24667938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//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"/>
          <p:cNvSpPr>
            <a:spLocks noGrp="1"/>
          </p:cNvSpPr>
          <p:nvPr>
            <p:ph type="title" hasCustomPrompt="1"/>
          </p:nvPr>
        </p:nvSpPr>
        <p:spPr>
          <a:xfrm>
            <a:off x="395289" y="368300"/>
            <a:ext cx="11406187" cy="1008360"/>
          </a:xfrm>
        </p:spPr>
        <p:txBody>
          <a:bodyPr/>
          <a:lstStyle/>
          <a:p>
            <a:r>
              <a:rPr lang="de-DE" noProof="0" dirty="0"/>
              <a:t>HEADLINE ZWEIZEILIG IN CORPOS (ÜBERSCHRIFTEN) 30 PT. </a:t>
            </a:r>
            <a:br>
              <a:rPr lang="de-DE" noProof="0" dirty="0"/>
            </a:br>
            <a:r>
              <a:rPr lang="de-DE" noProof="0" dirty="0"/>
              <a:t>LOREM IPSUM DOLOR SIT AMET.</a:t>
            </a:r>
          </a:p>
        </p:txBody>
      </p:sp>
      <p:sp>
        <p:nvSpPr>
          <p:cNvPr id="13" name="Inhaltsplatzhalter 6"/>
          <p:cNvSpPr>
            <a:spLocks noGrp="1"/>
          </p:cNvSpPr>
          <p:nvPr>
            <p:ph sz="quarter" idx="14" hasCustomPrompt="1"/>
          </p:nvPr>
        </p:nvSpPr>
        <p:spPr>
          <a:xfrm>
            <a:off x="395288" y="1511301"/>
            <a:ext cx="11406187" cy="49149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 noProof="0" dirty="0"/>
              <a:t>Inhalt oder Text in CorpoS (Textkörper) in 20 pt. einfügen // für Aufzählungen: Start // Absatz // Listenebene erhöhen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</a:p>
          <a:p>
            <a:pPr lvl="5"/>
            <a:r>
              <a:rPr lang="de-DE" noProof="0" dirty="0"/>
              <a:t>Sechste Ebene</a:t>
            </a:r>
          </a:p>
          <a:p>
            <a:pPr lvl="6"/>
            <a:r>
              <a:rPr lang="de-DE" noProof="0" dirty="0"/>
              <a:t>Siebte Ebene</a:t>
            </a:r>
          </a:p>
          <a:p>
            <a:pPr lvl="7"/>
            <a:r>
              <a:rPr lang="de-DE" noProof="0" dirty="0"/>
              <a:t>Achte Ebene</a:t>
            </a:r>
          </a:p>
          <a:p>
            <a:pPr lvl="8"/>
            <a:r>
              <a:rPr lang="de-DE" noProof="0" dirty="0"/>
              <a:t>Neunte Ebene</a:t>
            </a:r>
          </a:p>
        </p:txBody>
      </p:sp>
      <p:sp>
        <p:nvSpPr>
          <p:cNvPr id="14" name="Fußzeilenplatzhalter 4"/>
          <p:cNvSpPr>
            <a:spLocks noGrp="1"/>
          </p:cNvSpPr>
          <p:nvPr>
            <p:ph type="ftr" sz="quarter" idx="15"/>
          </p:nvPr>
        </p:nvSpPr>
        <p:spPr>
          <a:xfrm>
            <a:off x="3578400" y="6552000"/>
            <a:ext cx="7848000" cy="306000"/>
          </a:xfrm>
        </p:spPr>
        <p:txBody>
          <a:bodyPr/>
          <a:lstStyle/>
          <a:p>
            <a:r>
              <a:rPr lang="de-DE" noProof="0" dirty="0"/>
              <a:t>Titel der Präsentation in CorpoS (Textkörper) 10pt | Abteilung | Datum</a:t>
            </a:r>
          </a:p>
        </p:txBody>
      </p:sp>
      <p:sp>
        <p:nvSpPr>
          <p:cNvPr id="15" name="Foliennummernplatzhalter 5"/>
          <p:cNvSpPr>
            <a:spLocks noGrp="1"/>
          </p:cNvSpPr>
          <p:nvPr>
            <p:ph type="sldNum" sz="quarter" idx="16"/>
          </p:nvPr>
        </p:nvSpPr>
        <p:spPr>
          <a:xfrm>
            <a:off x="11800801" y="6552000"/>
            <a:ext cx="323999" cy="306000"/>
          </a:xfrm>
        </p:spPr>
        <p:txBody>
          <a:bodyPr/>
          <a:lstStyle/>
          <a:p>
            <a:fld id="{AD1D1349-391B-44DC-865F-5996B3E40F26}" type="slidenum">
              <a:rPr lang="de-DE" noProof="0" smtClean="0"/>
              <a:pPr/>
              <a:t>‹Nr.›</a:t>
            </a:fld>
            <a:endParaRPr lang="de-DE" noProof="0" dirty="0"/>
          </a:p>
        </p:txBody>
      </p:sp>
      <p:sp>
        <p:nvSpPr>
          <p:cNvPr id="16" name="Textplatzhalter 3"/>
          <p:cNvSpPr>
            <a:spLocks noGrp="1"/>
          </p:cNvSpPr>
          <p:nvPr>
            <p:ph type="body" sz="quarter" idx="17" hasCustomPrompt="1"/>
          </p:nvPr>
        </p:nvSpPr>
        <p:spPr>
          <a:xfrm>
            <a:off x="6973200" y="0"/>
            <a:ext cx="936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                </a:t>
            </a:r>
          </a:p>
        </p:txBody>
      </p:sp>
      <p:sp>
        <p:nvSpPr>
          <p:cNvPr id="17" name="Textplatzhalter 3"/>
          <p:cNvSpPr>
            <a:spLocks noGrp="1"/>
          </p:cNvSpPr>
          <p:nvPr>
            <p:ph type="body" sz="quarter" idx="18" hasCustomPrompt="1"/>
          </p:nvPr>
        </p:nvSpPr>
        <p:spPr>
          <a:xfrm>
            <a:off x="7984800" y="0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                </a:t>
            </a:r>
          </a:p>
        </p:txBody>
      </p:sp>
      <p:sp>
        <p:nvSpPr>
          <p:cNvPr id="18" name="Textplatzhalter 3"/>
          <p:cNvSpPr>
            <a:spLocks noGrp="1"/>
          </p:cNvSpPr>
          <p:nvPr>
            <p:ph type="body" sz="quarter" idx="19" hasCustomPrompt="1"/>
          </p:nvPr>
        </p:nvSpPr>
        <p:spPr>
          <a:xfrm>
            <a:off x="9928800" y="0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                </a:t>
            </a:r>
          </a:p>
        </p:txBody>
      </p:sp>
      <p:sp>
        <p:nvSpPr>
          <p:cNvPr id="19" name="Textplatzhalter 7">
            <a:extLst>
              <a:ext uri="{FF2B5EF4-FFF2-40B4-BE49-F238E27FC236}">
                <a16:creationId xmlns:a16="http://schemas.microsoft.com/office/drawing/2014/main" id="{C8E6329A-F38F-7F44-8F9A-E893E0D0D3C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95287" y="151202"/>
            <a:ext cx="5508000" cy="220274"/>
          </a:xfrm>
        </p:spPr>
        <p:txBody>
          <a:bodyPr lIns="0"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100">
                <a:latin typeface="MB Corpo A Text Cond" panose="02020506070000000003" pitchFamily="18" charset="0"/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9pPr>
          </a:lstStyle>
          <a:p>
            <a:pPr lvl="0"/>
            <a:r>
              <a:rPr lang="de-DE" noProof="0" dirty="0"/>
              <a:t>Optionale Kapitelüberschrift</a:t>
            </a:r>
          </a:p>
        </p:txBody>
      </p:sp>
    </p:spTree>
    <p:extLst>
      <p:ext uri="{BB962C8B-B14F-4D97-AF65-F5344CB8AC3E}">
        <p14:creationId xmlns:p14="http://schemas.microsoft.com/office/powerpoint/2010/main" val="22599858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// Inhalt mit Unt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"/>
          <p:cNvSpPr>
            <a:spLocks noGrp="1"/>
          </p:cNvSpPr>
          <p:nvPr>
            <p:ph type="title" hasCustomPrompt="1"/>
          </p:nvPr>
        </p:nvSpPr>
        <p:spPr>
          <a:xfrm>
            <a:off x="395289" y="368300"/>
            <a:ext cx="11406187" cy="1008360"/>
          </a:xfrm>
        </p:spPr>
        <p:txBody>
          <a:bodyPr/>
          <a:lstStyle/>
          <a:p>
            <a:r>
              <a:rPr lang="de-DE" noProof="0" dirty="0"/>
              <a:t>HEADLINE ZWEIZEILIG IN CORPOS (ÜBERSCHRIFTEN) 30 PT. </a:t>
            </a:r>
            <a:br>
              <a:rPr lang="de-DE" noProof="0" dirty="0"/>
            </a:br>
            <a:r>
              <a:rPr lang="de-DE" noProof="0" dirty="0"/>
              <a:t>LOREM IPSUM DOLOR SIT AMET.</a:t>
            </a:r>
          </a:p>
        </p:txBody>
      </p:sp>
      <p:sp>
        <p:nvSpPr>
          <p:cNvPr id="13" name="Inhaltsplatzhalter 6"/>
          <p:cNvSpPr>
            <a:spLocks noGrp="1"/>
          </p:cNvSpPr>
          <p:nvPr>
            <p:ph sz="quarter" idx="14" hasCustomPrompt="1"/>
          </p:nvPr>
        </p:nvSpPr>
        <p:spPr>
          <a:xfrm>
            <a:off x="395288" y="1511301"/>
            <a:ext cx="11406187" cy="424849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 noProof="0" dirty="0"/>
              <a:t>Inhalt oder Text in CorpoS (Textkörper) in 20 pt. einfügen // für Aufzählungen: Start // Absatz // Listenebene erhöhen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</a:p>
          <a:p>
            <a:pPr lvl="5"/>
            <a:r>
              <a:rPr lang="de-DE" noProof="0" dirty="0"/>
              <a:t>Sechste Ebene</a:t>
            </a:r>
          </a:p>
          <a:p>
            <a:pPr lvl="6"/>
            <a:r>
              <a:rPr lang="de-DE" noProof="0" dirty="0"/>
              <a:t>Siebte Ebene</a:t>
            </a:r>
          </a:p>
          <a:p>
            <a:pPr lvl="7"/>
            <a:r>
              <a:rPr lang="de-DE" noProof="0" dirty="0"/>
              <a:t>Achte Ebene</a:t>
            </a:r>
          </a:p>
          <a:p>
            <a:pPr lvl="8"/>
            <a:r>
              <a:rPr lang="de-DE" noProof="0" dirty="0"/>
              <a:t>Neunte Ebene</a:t>
            </a:r>
          </a:p>
        </p:txBody>
      </p:sp>
      <p:sp>
        <p:nvSpPr>
          <p:cNvPr id="14" name="Fußzeilenplatzhalter 4"/>
          <p:cNvSpPr>
            <a:spLocks noGrp="1"/>
          </p:cNvSpPr>
          <p:nvPr>
            <p:ph type="ftr" sz="quarter" idx="15"/>
          </p:nvPr>
        </p:nvSpPr>
        <p:spPr>
          <a:xfrm>
            <a:off x="3578400" y="6552000"/>
            <a:ext cx="7848000" cy="306000"/>
          </a:xfrm>
        </p:spPr>
        <p:txBody>
          <a:bodyPr/>
          <a:lstStyle/>
          <a:p>
            <a:r>
              <a:rPr lang="de-DE" noProof="0" dirty="0"/>
              <a:t>Titel der Präsentation in CorpoS (Textkörper) 10pt | Abteilung | Datum</a:t>
            </a:r>
          </a:p>
        </p:txBody>
      </p:sp>
      <p:sp>
        <p:nvSpPr>
          <p:cNvPr id="15" name="Foliennummernplatzhalter 5"/>
          <p:cNvSpPr>
            <a:spLocks noGrp="1"/>
          </p:cNvSpPr>
          <p:nvPr>
            <p:ph type="sldNum" sz="quarter" idx="16"/>
          </p:nvPr>
        </p:nvSpPr>
        <p:spPr>
          <a:xfrm>
            <a:off x="11800801" y="6552000"/>
            <a:ext cx="323999" cy="306000"/>
          </a:xfrm>
        </p:spPr>
        <p:txBody>
          <a:bodyPr/>
          <a:lstStyle/>
          <a:p>
            <a:fld id="{AD1D1349-391B-44DC-865F-5996B3E40F26}" type="slidenum">
              <a:rPr lang="de-DE" noProof="0" smtClean="0"/>
              <a:pPr/>
              <a:t>‹Nr.›</a:t>
            </a:fld>
            <a:endParaRPr lang="de-DE" noProof="0" dirty="0"/>
          </a:p>
        </p:txBody>
      </p:sp>
      <p:sp>
        <p:nvSpPr>
          <p:cNvPr id="16" name="Textplatzhalter 3"/>
          <p:cNvSpPr>
            <a:spLocks noGrp="1"/>
          </p:cNvSpPr>
          <p:nvPr>
            <p:ph type="body" sz="quarter" idx="17" hasCustomPrompt="1"/>
          </p:nvPr>
        </p:nvSpPr>
        <p:spPr>
          <a:xfrm>
            <a:off x="6973200" y="0"/>
            <a:ext cx="936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                </a:t>
            </a:r>
          </a:p>
        </p:txBody>
      </p:sp>
      <p:sp>
        <p:nvSpPr>
          <p:cNvPr id="17" name="Textplatzhalter 3"/>
          <p:cNvSpPr>
            <a:spLocks noGrp="1"/>
          </p:cNvSpPr>
          <p:nvPr>
            <p:ph type="body" sz="quarter" idx="18" hasCustomPrompt="1"/>
          </p:nvPr>
        </p:nvSpPr>
        <p:spPr>
          <a:xfrm>
            <a:off x="7984800" y="0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                </a:t>
            </a:r>
          </a:p>
        </p:txBody>
      </p:sp>
      <p:sp>
        <p:nvSpPr>
          <p:cNvPr id="18" name="Textplatzhalter 3"/>
          <p:cNvSpPr>
            <a:spLocks noGrp="1"/>
          </p:cNvSpPr>
          <p:nvPr>
            <p:ph type="body" sz="quarter" idx="19" hasCustomPrompt="1"/>
          </p:nvPr>
        </p:nvSpPr>
        <p:spPr>
          <a:xfrm>
            <a:off x="9928800" y="0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                </a:t>
            </a:r>
          </a:p>
        </p:txBody>
      </p:sp>
      <p:sp>
        <p:nvSpPr>
          <p:cNvPr id="10" name="Textplatzhalter 6"/>
          <p:cNvSpPr>
            <a:spLocks noGrp="1"/>
          </p:cNvSpPr>
          <p:nvPr>
            <p:ph type="body" sz="quarter" idx="22" hasCustomPrompt="1"/>
          </p:nvPr>
        </p:nvSpPr>
        <p:spPr>
          <a:xfrm>
            <a:off x="395289" y="5904000"/>
            <a:ext cx="11405511" cy="522000"/>
          </a:xfrm>
        </p:spPr>
        <p:txBody>
          <a:bodyPr/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1500"/>
            </a:lvl1pPr>
            <a:lvl2pPr marL="0" indent="0">
              <a:spcAft>
                <a:spcPts val="0"/>
              </a:spcAft>
              <a:buNone/>
              <a:defRPr sz="1500"/>
            </a:lvl2pPr>
            <a:lvl3pPr marL="0" indent="0">
              <a:spcAft>
                <a:spcPts val="0"/>
              </a:spcAft>
              <a:buNone/>
              <a:defRPr sz="1500"/>
            </a:lvl3pPr>
            <a:lvl4pPr marL="0" indent="0">
              <a:spcAft>
                <a:spcPts val="0"/>
              </a:spcAft>
              <a:buNone/>
              <a:defRPr sz="1500"/>
            </a:lvl4pPr>
            <a:lvl5pPr marL="0" indent="0">
              <a:spcAft>
                <a:spcPts val="0"/>
              </a:spcAft>
              <a:buNone/>
              <a:defRPr sz="1500"/>
            </a:lvl5pPr>
            <a:lvl6pPr marL="0" indent="0">
              <a:spcAft>
                <a:spcPts val="0"/>
              </a:spcAft>
              <a:buNone/>
              <a:defRPr sz="1500"/>
            </a:lvl6pPr>
            <a:lvl7pPr marL="0" indent="0">
              <a:spcAft>
                <a:spcPts val="0"/>
              </a:spcAft>
              <a:buNone/>
              <a:defRPr sz="1500"/>
            </a:lvl7pPr>
            <a:lvl8pPr marL="0" indent="0">
              <a:spcAft>
                <a:spcPts val="0"/>
              </a:spcAft>
              <a:buNone/>
              <a:defRPr sz="1500"/>
            </a:lvl8pPr>
            <a:lvl9pPr marL="0" indent="0">
              <a:spcAft>
                <a:spcPts val="0"/>
              </a:spcAft>
              <a:buNone/>
              <a:defRPr sz="1500"/>
            </a:lvl9pPr>
          </a:lstStyle>
          <a:p>
            <a:pPr lvl="0"/>
            <a:r>
              <a:rPr lang="de-DE" noProof="0" dirty="0"/>
              <a:t>Inhaltsunterschriften in CorpoS (Textkörper) in 15 pt. einfügen </a:t>
            </a:r>
          </a:p>
          <a:p>
            <a:pPr lvl="1"/>
            <a:r>
              <a:rPr lang="de-DE" noProof="0" dirty="0"/>
              <a:t>Zweite Ebene</a:t>
            </a:r>
          </a:p>
        </p:txBody>
      </p:sp>
      <p:sp>
        <p:nvSpPr>
          <p:cNvPr id="20" name="Textplatzhalter 7">
            <a:extLst>
              <a:ext uri="{FF2B5EF4-FFF2-40B4-BE49-F238E27FC236}">
                <a16:creationId xmlns:a16="http://schemas.microsoft.com/office/drawing/2014/main" id="{9E15B7D6-E35C-154E-9792-D4A8D11554F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95287" y="151202"/>
            <a:ext cx="5508000" cy="220274"/>
          </a:xfrm>
        </p:spPr>
        <p:txBody>
          <a:bodyPr lIns="0"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100">
                <a:latin typeface="MB Corpo A Text Cond" panose="02020506070000000003" pitchFamily="18" charset="0"/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9pPr>
          </a:lstStyle>
          <a:p>
            <a:pPr lvl="0"/>
            <a:r>
              <a:rPr lang="de-DE" noProof="0" dirty="0"/>
              <a:t>Optionale Kapitelüberschrift</a:t>
            </a:r>
          </a:p>
        </p:txBody>
      </p:sp>
    </p:spTree>
    <p:extLst>
      <p:ext uri="{BB962C8B-B14F-4D97-AF65-F5344CB8AC3E}">
        <p14:creationId xmlns:p14="http://schemas.microsoft.com/office/powerpoint/2010/main" val="9029752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le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abellenplatzhalter 2"/>
          <p:cNvSpPr>
            <a:spLocks noGrp="1"/>
          </p:cNvSpPr>
          <p:nvPr>
            <p:ph type="tbl" sz="quarter" idx="20" hasCustomPrompt="1"/>
          </p:nvPr>
        </p:nvSpPr>
        <p:spPr>
          <a:xfrm>
            <a:off x="395287" y="2484000"/>
            <a:ext cx="11406189" cy="2700000"/>
          </a:xfrm>
        </p:spPr>
        <p:txBody>
          <a:bodyPr/>
          <a:lstStyle>
            <a:lvl1pPr algn="ctr">
              <a:spcAft>
                <a:spcPts val="0"/>
              </a:spcAft>
              <a:defRPr/>
            </a:lvl1pPr>
          </a:lstStyle>
          <a:p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Tabelle einfügen</a:t>
            </a:r>
          </a:p>
        </p:txBody>
      </p:sp>
      <p:sp>
        <p:nvSpPr>
          <p:cNvPr id="11" name="Titel 1"/>
          <p:cNvSpPr>
            <a:spLocks noGrp="1"/>
          </p:cNvSpPr>
          <p:nvPr>
            <p:ph type="title" hasCustomPrompt="1"/>
          </p:nvPr>
        </p:nvSpPr>
        <p:spPr>
          <a:xfrm>
            <a:off x="395289" y="368300"/>
            <a:ext cx="11406187" cy="1008360"/>
          </a:xfrm>
        </p:spPr>
        <p:txBody>
          <a:bodyPr/>
          <a:lstStyle/>
          <a:p>
            <a:r>
              <a:rPr lang="de-DE" noProof="0" dirty="0"/>
              <a:t>HEADLINE ZWEIZEILIG IN CORPOS (ÜBERSCHRIFTEN) 30 PT. </a:t>
            </a:r>
            <a:br>
              <a:rPr lang="de-DE" noProof="0" dirty="0"/>
            </a:br>
            <a:r>
              <a:rPr lang="de-DE" noProof="0" dirty="0"/>
              <a:t>LOREM IPSUM DOLOR SIT AMET.</a:t>
            </a:r>
          </a:p>
        </p:txBody>
      </p:sp>
      <p:sp>
        <p:nvSpPr>
          <p:cNvPr id="14" name="Fußzeilenplatzhalter 4"/>
          <p:cNvSpPr>
            <a:spLocks noGrp="1"/>
          </p:cNvSpPr>
          <p:nvPr>
            <p:ph type="ftr" sz="quarter" idx="15"/>
          </p:nvPr>
        </p:nvSpPr>
        <p:spPr>
          <a:xfrm>
            <a:off x="3578400" y="6552000"/>
            <a:ext cx="7848000" cy="306000"/>
          </a:xfrm>
        </p:spPr>
        <p:txBody>
          <a:bodyPr/>
          <a:lstStyle/>
          <a:p>
            <a:r>
              <a:rPr lang="de-DE" noProof="0" dirty="0"/>
              <a:t>Titel der Präsentation in CorpoS (Textkörper) 10pt | Abteilung | Datum</a:t>
            </a:r>
          </a:p>
        </p:txBody>
      </p:sp>
      <p:sp>
        <p:nvSpPr>
          <p:cNvPr id="15" name="Foliennummernplatzhalter 5"/>
          <p:cNvSpPr>
            <a:spLocks noGrp="1"/>
          </p:cNvSpPr>
          <p:nvPr>
            <p:ph type="sldNum" sz="quarter" idx="16"/>
          </p:nvPr>
        </p:nvSpPr>
        <p:spPr>
          <a:xfrm>
            <a:off x="11800801" y="6552000"/>
            <a:ext cx="323999" cy="306000"/>
          </a:xfrm>
        </p:spPr>
        <p:txBody>
          <a:bodyPr/>
          <a:lstStyle/>
          <a:p>
            <a:fld id="{AD1D1349-391B-44DC-865F-5996B3E40F26}" type="slidenum">
              <a:rPr lang="de-DE" noProof="0" smtClean="0"/>
              <a:pPr/>
              <a:t>‹Nr.›</a:t>
            </a:fld>
            <a:endParaRPr lang="de-DE" noProof="0" dirty="0"/>
          </a:p>
        </p:txBody>
      </p:sp>
      <p:sp>
        <p:nvSpPr>
          <p:cNvPr id="16" name="Textplatzhalter 3"/>
          <p:cNvSpPr>
            <a:spLocks noGrp="1"/>
          </p:cNvSpPr>
          <p:nvPr>
            <p:ph type="body" sz="quarter" idx="17" hasCustomPrompt="1"/>
          </p:nvPr>
        </p:nvSpPr>
        <p:spPr>
          <a:xfrm>
            <a:off x="6973200" y="0"/>
            <a:ext cx="936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                </a:t>
            </a:r>
          </a:p>
        </p:txBody>
      </p:sp>
      <p:sp>
        <p:nvSpPr>
          <p:cNvPr id="17" name="Textplatzhalter 3"/>
          <p:cNvSpPr>
            <a:spLocks noGrp="1"/>
          </p:cNvSpPr>
          <p:nvPr>
            <p:ph type="body" sz="quarter" idx="18" hasCustomPrompt="1"/>
          </p:nvPr>
        </p:nvSpPr>
        <p:spPr>
          <a:xfrm>
            <a:off x="7984800" y="0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                </a:t>
            </a:r>
          </a:p>
        </p:txBody>
      </p:sp>
      <p:sp>
        <p:nvSpPr>
          <p:cNvPr id="18" name="Textplatzhalter 3"/>
          <p:cNvSpPr>
            <a:spLocks noGrp="1"/>
          </p:cNvSpPr>
          <p:nvPr>
            <p:ph type="body" sz="quarter" idx="19" hasCustomPrompt="1"/>
          </p:nvPr>
        </p:nvSpPr>
        <p:spPr>
          <a:xfrm>
            <a:off x="9928800" y="0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                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21" hasCustomPrompt="1"/>
          </p:nvPr>
        </p:nvSpPr>
        <p:spPr>
          <a:xfrm>
            <a:off x="395286" y="1512001"/>
            <a:ext cx="11405514" cy="720000"/>
          </a:xfrm>
        </p:spPr>
        <p:txBody>
          <a:bodyPr/>
          <a:lstStyle>
            <a:lvl1pPr>
              <a:spcAft>
                <a:spcPts val="0"/>
              </a:spcAft>
              <a:defRPr b="1"/>
            </a:lvl1pPr>
            <a:lvl2pPr marL="0" indent="0">
              <a:spcAft>
                <a:spcPts val="0"/>
              </a:spcAft>
              <a:buNone/>
              <a:defRPr sz="2000" b="1"/>
            </a:lvl2pPr>
            <a:lvl3pPr marL="0" indent="0">
              <a:spcAft>
                <a:spcPts val="0"/>
              </a:spcAft>
              <a:buNone/>
              <a:defRPr sz="2000" b="1"/>
            </a:lvl3pPr>
            <a:lvl4pPr marL="0" indent="0">
              <a:spcAft>
                <a:spcPts val="0"/>
              </a:spcAft>
              <a:buNone/>
              <a:defRPr sz="2000" b="1"/>
            </a:lvl4pPr>
            <a:lvl5pPr marL="0" indent="0">
              <a:spcAft>
                <a:spcPts val="0"/>
              </a:spcAft>
              <a:buNone/>
              <a:defRPr sz="2000" b="1"/>
            </a:lvl5pPr>
            <a:lvl6pPr marL="0" indent="0">
              <a:spcAft>
                <a:spcPts val="0"/>
              </a:spcAft>
              <a:buNone/>
              <a:defRPr sz="2000" b="1"/>
            </a:lvl6pPr>
            <a:lvl7pPr marL="0" indent="0">
              <a:spcAft>
                <a:spcPts val="0"/>
              </a:spcAft>
              <a:buNone/>
              <a:defRPr sz="2000" b="1"/>
            </a:lvl7pPr>
            <a:lvl8pPr marL="0" indent="0">
              <a:spcAft>
                <a:spcPts val="0"/>
              </a:spcAft>
              <a:buNone/>
              <a:defRPr sz="2000" b="1"/>
            </a:lvl8pPr>
            <a:lvl9pPr marL="0" indent="0">
              <a:spcAft>
                <a:spcPts val="0"/>
              </a:spcAft>
              <a:buNone/>
              <a:defRPr sz="2000" b="1"/>
            </a:lvl9pPr>
          </a:lstStyle>
          <a:p>
            <a:pPr lvl="0"/>
            <a:r>
              <a:rPr lang="de-DE" noProof="0" dirty="0"/>
              <a:t>Tabellenüberschrift in </a:t>
            </a:r>
            <a:r>
              <a:rPr lang="de-DE" noProof="0" dirty="0" err="1"/>
              <a:t>CorpoS</a:t>
            </a:r>
            <a:r>
              <a:rPr lang="de-DE" noProof="0" dirty="0"/>
              <a:t> Demi (Textkörper) in 20 pt. bold einfügen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22" hasCustomPrompt="1"/>
          </p:nvPr>
        </p:nvSpPr>
        <p:spPr>
          <a:xfrm>
            <a:off x="395289" y="5328001"/>
            <a:ext cx="11405511" cy="1098200"/>
          </a:xfrm>
        </p:spPr>
        <p:txBody>
          <a:bodyPr/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1500"/>
            </a:lvl1pPr>
            <a:lvl2pPr marL="0" indent="0">
              <a:spcAft>
                <a:spcPts val="0"/>
              </a:spcAft>
              <a:buNone/>
              <a:defRPr sz="1500"/>
            </a:lvl2pPr>
            <a:lvl3pPr marL="0" indent="0">
              <a:spcAft>
                <a:spcPts val="0"/>
              </a:spcAft>
              <a:buNone/>
              <a:defRPr sz="1500"/>
            </a:lvl3pPr>
            <a:lvl4pPr marL="0" indent="0">
              <a:spcAft>
                <a:spcPts val="0"/>
              </a:spcAft>
              <a:buNone/>
              <a:defRPr sz="1500"/>
            </a:lvl4pPr>
            <a:lvl5pPr marL="0" indent="0">
              <a:spcAft>
                <a:spcPts val="0"/>
              </a:spcAft>
              <a:buNone/>
              <a:defRPr sz="1500"/>
            </a:lvl5pPr>
            <a:lvl6pPr marL="0" indent="0">
              <a:spcAft>
                <a:spcPts val="0"/>
              </a:spcAft>
              <a:buNone/>
              <a:defRPr sz="1500"/>
            </a:lvl6pPr>
            <a:lvl7pPr marL="0" indent="0">
              <a:spcAft>
                <a:spcPts val="0"/>
              </a:spcAft>
              <a:buNone/>
              <a:defRPr sz="1500"/>
            </a:lvl7pPr>
            <a:lvl8pPr marL="0" indent="0">
              <a:spcAft>
                <a:spcPts val="0"/>
              </a:spcAft>
              <a:buNone/>
              <a:defRPr sz="1500"/>
            </a:lvl8pPr>
            <a:lvl9pPr marL="0" indent="0">
              <a:spcAft>
                <a:spcPts val="0"/>
              </a:spcAft>
              <a:buNone/>
              <a:defRPr sz="1500"/>
            </a:lvl9pPr>
          </a:lstStyle>
          <a:p>
            <a:pPr lvl="0"/>
            <a:r>
              <a:rPr lang="de-DE" noProof="0" dirty="0"/>
              <a:t>Tabellenunterschriften in CorpoS (Textkörper) in 15 pt. einfügen 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>
        <p:nvSpPr>
          <p:cNvPr id="19" name="Textplatzhalter 7">
            <a:extLst>
              <a:ext uri="{FF2B5EF4-FFF2-40B4-BE49-F238E27FC236}">
                <a16:creationId xmlns:a16="http://schemas.microsoft.com/office/drawing/2014/main" id="{5DD5AF8D-7B0F-4E4A-B774-5D78771FF0A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95287" y="151202"/>
            <a:ext cx="5508000" cy="220274"/>
          </a:xfrm>
        </p:spPr>
        <p:txBody>
          <a:bodyPr lIns="0"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100">
                <a:latin typeface="MB Corpo A Text Cond" panose="02020506070000000003" pitchFamily="18" charset="0"/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9pPr>
          </a:lstStyle>
          <a:p>
            <a:pPr lvl="0"/>
            <a:r>
              <a:rPr lang="de-DE" noProof="0" dirty="0"/>
              <a:t>Optionale Kapitelüberschrift</a:t>
            </a:r>
          </a:p>
        </p:txBody>
      </p:sp>
    </p:spTree>
    <p:extLst>
      <p:ext uri="{BB962C8B-B14F-4D97-AF65-F5344CB8AC3E}">
        <p14:creationId xmlns:p14="http://schemas.microsoft.com/office/powerpoint/2010/main" val="32253635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// Zwei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95289" y="368300"/>
            <a:ext cx="11406187" cy="1008360"/>
          </a:xfrm>
        </p:spPr>
        <p:txBody>
          <a:bodyPr/>
          <a:lstStyle/>
          <a:p>
            <a:r>
              <a:rPr lang="de-DE" noProof="0" dirty="0"/>
              <a:t>HEADLINE ZWEIZEILIG IN CORPOS (ÜBERSCHRIFTEN) 30 PT. </a:t>
            </a:r>
            <a:br>
              <a:rPr lang="de-DE" noProof="0" dirty="0"/>
            </a:br>
            <a:r>
              <a:rPr lang="de-DE" noProof="0" dirty="0"/>
              <a:t>LOREM IPSUM DOLOR SIT AMET.</a:t>
            </a:r>
          </a:p>
        </p:txBody>
      </p:sp>
      <p:sp>
        <p:nvSpPr>
          <p:cNvPr id="14" name="Inhaltsplatzhalter 6"/>
          <p:cNvSpPr>
            <a:spLocks noGrp="1"/>
          </p:cNvSpPr>
          <p:nvPr>
            <p:ph sz="quarter" idx="14" hasCustomPrompt="1"/>
          </p:nvPr>
        </p:nvSpPr>
        <p:spPr>
          <a:xfrm>
            <a:off x="395288" y="1511301"/>
            <a:ext cx="5580000" cy="49149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 noProof="0" dirty="0"/>
              <a:t>Inhalt oder Text in CorpoS (Textkörper) in 20 pt. einfügen // für Aufzählungen: Start // Absatz // Listenebene erhöhen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</a:p>
          <a:p>
            <a:pPr lvl="5"/>
            <a:r>
              <a:rPr lang="de-DE" noProof="0" dirty="0"/>
              <a:t>Sechste Ebene</a:t>
            </a:r>
          </a:p>
          <a:p>
            <a:pPr lvl="6"/>
            <a:r>
              <a:rPr lang="de-DE" noProof="0" dirty="0"/>
              <a:t>Siebte Ebene</a:t>
            </a:r>
          </a:p>
          <a:p>
            <a:pPr lvl="7"/>
            <a:r>
              <a:rPr lang="de-DE" noProof="0" dirty="0"/>
              <a:t>Achte Ebene</a:t>
            </a:r>
          </a:p>
          <a:p>
            <a:pPr lvl="8"/>
            <a:r>
              <a:rPr lang="de-DE" noProof="0" dirty="0"/>
              <a:t>Neunte Ebene</a:t>
            </a:r>
          </a:p>
        </p:txBody>
      </p:sp>
      <p:sp>
        <p:nvSpPr>
          <p:cNvPr id="15" name="Fußzeilenplatzhalter 4"/>
          <p:cNvSpPr>
            <a:spLocks noGrp="1"/>
          </p:cNvSpPr>
          <p:nvPr>
            <p:ph type="ftr" sz="quarter" idx="15"/>
          </p:nvPr>
        </p:nvSpPr>
        <p:spPr>
          <a:xfrm>
            <a:off x="3578400" y="6552000"/>
            <a:ext cx="7848000" cy="306000"/>
          </a:xfrm>
        </p:spPr>
        <p:txBody>
          <a:bodyPr/>
          <a:lstStyle/>
          <a:p>
            <a:r>
              <a:rPr lang="de-DE" noProof="0" dirty="0"/>
              <a:t>Titel der Präsentation in CorpoS (Textkörper) 10pt | Abteilung | Datum</a:t>
            </a:r>
          </a:p>
        </p:txBody>
      </p:sp>
      <p:sp>
        <p:nvSpPr>
          <p:cNvPr id="16" name="Foliennummernplatzhalter 5"/>
          <p:cNvSpPr>
            <a:spLocks noGrp="1"/>
          </p:cNvSpPr>
          <p:nvPr>
            <p:ph type="sldNum" sz="quarter" idx="16"/>
          </p:nvPr>
        </p:nvSpPr>
        <p:spPr>
          <a:xfrm>
            <a:off x="11800801" y="6552000"/>
            <a:ext cx="323999" cy="306000"/>
          </a:xfrm>
        </p:spPr>
        <p:txBody>
          <a:bodyPr/>
          <a:lstStyle/>
          <a:p>
            <a:fld id="{AD1D1349-391B-44DC-865F-5996B3E40F26}" type="slidenum">
              <a:rPr lang="de-DE" noProof="0" smtClean="0"/>
              <a:pPr/>
              <a:t>‹Nr.›</a:t>
            </a:fld>
            <a:endParaRPr lang="de-DE" noProof="0" dirty="0"/>
          </a:p>
        </p:txBody>
      </p:sp>
      <p:sp>
        <p:nvSpPr>
          <p:cNvPr id="17" name="Textplatzhalter 3"/>
          <p:cNvSpPr>
            <a:spLocks noGrp="1"/>
          </p:cNvSpPr>
          <p:nvPr>
            <p:ph type="body" sz="quarter" idx="17" hasCustomPrompt="1"/>
          </p:nvPr>
        </p:nvSpPr>
        <p:spPr>
          <a:xfrm>
            <a:off x="6973200" y="0"/>
            <a:ext cx="936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                </a:t>
            </a:r>
          </a:p>
        </p:txBody>
      </p:sp>
      <p:sp>
        <p:nvSpPr>
          <p:cNvPr id="18" name="Textplatzhalter 3"/>
          <p:cNvSpPr>
            <a:spLocks noGrp="1"/>
          </p:cNvSpPr>
          <p:nvPr>
            <p:ph type="body" sz="quarter" idx="18" hasCustomPrompt="1"/>
          </p:nvPr>
        </p:nvSpPr>
        <p:spPr>
          <a:xfrm>
            <a:off x="7984800" y="0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                </a:t>
            </a:r>
          </a:p>
        </p:txBody>
      </p:sp>
      <p:sp>
        <p:nvSpPr>
          <p:cNvPr id="19" name="Textplatzhalter 3"/>
          <p:cNvSpPr>
            <a:spLocks noGrp="1"/>
          </p:cNvSpPr>
          <p:nvPr>
            <p:ph type="body" sz="quarter" idx="19" hasCustomPrompt="1"/>
          </p:nvPr>
        </p:nvSpPr>
        <p:spPr>
          <a:xfrm>
            <a:off x="9928800" y="0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                </a:t>
            </a:r>
          </a:p>
        </p:txBody>
      </p:sp>
      <p:sp>
        <p:nvSpPr>
          <p:cNvPr id="20" name="Inhaltsplatzhalter 6"/>
          <p:cNvSpPr>
            <a:spLocks noGrp="1"/>
          </p:cNvSpPr>
          <p:nvPr>
            <p:ph sz="quarter" idx="20" hasCustomPrompt="1"/>
          </p:nvPr>
        </p:nvSpPr>
        <p:spPr>
          <a:xfrm>
            <a:off x="6221476" y="1511301"/>
            <a:ext cx="5580000" cy="49149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 noProof="0" dirty="0"/>
              <a:t>Inhalt oder Text in CorpoS (Textkörper) in 20 pt. einfügen // für Aufzählungen: Start // Absatz // Listenebene erhöhen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</a:p>
          <a:p>
            <a:pPr lvl="5"/>
            <a:r>
              <a:rPr lang="de-DE" noProof="0" dirty="0"/>
              <a:t>Sechste Ebene</a:t>
            </a:r>
          </a:p>
          <a:p>
            <a:pPr lvl="6"/>
            <a:r>
              <a:rPr lang="de-DE" noProof="0" dirty="0"/>
              <a:t>Siebte Ebene</a:t>
            </a:r>
          </a:p>
          <a:p>
            <a:pPr lvl="7"/>
            <a:r>
              <a:rPr lang="de-DE" noProof="0" dirty="0"/>
              <a:t>Achte Ebene</a:t>
            </a:r>
          </a:p>
          <a:p>
            <a:pPr lvl="8"/>
            <a:r>
              <a:rPr lang="de-DE" noProof="0" dirty="0"/>
              <a:t>Neunte Ebene</a:t>
            </a:r>
          </a:p>
        </p:txBody>
      </p:sp>
      <p:sp>
        <p:nvSpPr>
          <p:cNvPr id="21" name="Textplatzhalter 7">
            <a:extLst>
              <a:ext uri="{FF2B5EF4-FFF2-40B4-BE49-F238E27FC236}">
                <a16:creationId xmlns:a16="http://schemas.microsoft.com/office/drawing/2014/main" id="{6E4C7AD6-1205-534E-9CBD-C816A31917C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95287" y="151202"/>
            <a:ext cx="5508000" cy="220274"/>
          </a:xfrm>
        </p:spPr>
        <p:txBody>
          <a:bodyPr lIns="0"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100">
                <a:latin typeface="MB Corpo A Text Cond" panose="02020506070000000003" pitchFamily="18" charset="0"/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9pPr>
          </a:lstStyle>
          <a:p>
            <a:pPr lvl="0"/>
            <a:r>
              <a:rPr lang="de-DE" noProof="0" dirty="0"/>
              <a:t>Optionale Kapitelüberschrift</a:t>
            </a:r>
          </a:p>
        </p:txBody>
      </p:sp>
    </p:spTree>
    <p:extLst>
      <p:ext uri="{BB962C8B-B14F-4D97-AF65-F5344CB8AC3E}">
        <p14:creationId xmlns:p14="http://schemas.microsoft.com/office/powerpoint/2010/main" val="8964746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image" Target="../media/image2.wmf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oleObject" Target="../embeddings/oleObject1.bin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ags" Target="../tags/tag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/>
          <p:cNvGraphicFramePr>
            <a:graphicFrameLocks noChangeAspect="1"/>
          </p:cNvGraphicFramePr>
          <p:nvPr userDrawn="1">
            <p:custDataLst>
              <p:tags r:id="rId31"/>
            </p:custDataLst>
            <p:extLst>
              <p:ext uri="{D42A27DB-BD31-4B8C-83A1-F6EECF244321}">
                <p14:modId xmlns:p14="http://schemas.microsoft.com/office/powerpoint/2010/main" val="13886235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2" imgW="395" imgH="394" progId="TCLayout.ActiveDocument.1">
                  <p:embed/>
                </p:oleObj>
              </mc:Choice>
              <mc:Fallback>
                <p:oleObj name="think-cell Folie" r:id="rId32" imgW="395" imgH="39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3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" name="Titelplatzhalter 1"/>
          <p:cNvSpPr>
            <a:spLocks noGrp="1"/>
          </p:cNvSpPr>
          <p:nvPr>
            <p:ph type="title"/>
          </p:nvPr>
        </p:nvSpPr>
        <p:spPr>
          <a:xfrm>
            <a:off x="395288" y="367505"/>
            <a:ext cx="11406188" cy="100915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 noProof="0" dirty="0"/>
              <a:t>HEADLINE ZWEIZEILIG IN CORPOS (ÜBERSCHRIFTEN) 30 PT. </a:t>
            </a:r>
            <a:br>
              <a:rPr lang="de-DE" noProof="0" dirty="0"/>
            </a:br>
            <a:r>
              <a:rPr lang="de-DE" noProof="0" dirty="0"/>
              <a:t>LOREM IPSUM DOLOR SIT AMET.</a:t>
            </a:r>
          </a:p>
        </p:txBody>
      </p:sp>
      <p:sp>
        <p:nvSpPr>
          <p:cNvPr id="41" name="Textplatzhalter 2"/>
          <p:cNvSpPr>
            <a:spLocks noGrp="1"/>
          </p:cNvSpPr>
          <p:nvPr>
            <p:ph type="body" idx="1"/>
          </p:nvPr>
        </p:nvSpPr>
        <p:spPr>
          <a:xfrm>
            <a:off x="395288" y="1511300"/>
            <a:ext cx="11406188" cy="491489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de-DE" noProof="0" dirty="0"/>
              <a:t>Text in CorpoS (Textkörper) in 20 pt. einfügen // für Aufzählungen: Start // Absatz // Listenebene erhöhen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</a:p>
          <a:p>
            <a:pPr lvl="5"/>
            <a:r>
              <a:rPr lang="de-DE" noProof="0" dirty="0"/>
              <a:t>Sechste Ebene</a:t>
            </a:r>
          </a:p>
          <a:p>
            <a:pPr lvl="6"/>
            <a:r>
              <a:rPr lang="de-DE" noProof="0" dirty="0"/>
              <a:t>Siebte Ebene</a:t>
            </a:r>
          </a:p>
          <a:p>
            <a:pPr lvl="7"/>
            <a:r>
              <a:rPr lang="de-DE" noProof="0" dirty="0"/>
              <a:t>Achte Ebene</a:t>
            </a:r>
          </a:p>
          <a:p>
            <a:pPr lvl="8"/>
            <a:r>
              <a:rPr lang="de-DE" noProof="0" dirty="0"/>
              <a:t>Neunte Ebene</a:t>
            </a:r>
          </a:p>
        </p:txBody>
      </p:sp>
      <p:sp>
        <p:nvSpPr>
          <p:cNvPr id="42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578400" y="6552000"/>
            <a:ext cx="7848000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MB Corpo S Text" panose="020B0504050000000004" pitchFamily="34" charset="0"/>
              </a:defRPr>
            </a:lvl1pPr>
            <a:lvl2pPr marL="0" indent="0" algn="r">
              <a:spcBef>
                <a:spcPts val="0"/>
              </a:spcBef>
              <a:defRPr sz="1000"/>
            </a:lvl2pPr>
            <a:lvl3pPr marL="0" indent="0" algn="r">
              <a:spcBef>
                <a:spcPts val="0"/>
              </a:spcBef>
              <a:defRPr sz="1000"/>
            </a:lvl3pPr>
            <a:lvl4pPr marL="0" indent="0" algn="r">
              <a:spcBef>
                <a:spcPts val="0"/>
              </a:spcBef>
              <a:defRPr sz="1000"/>
            </a:lvl4pPr>
            <a:lvl5pPr marL="0" indent="0" algn="r">
              <a:spcBef>
                <a:spcPts val="0"/>
              </a:spcBef>
              <a:defRPr sz="1000"/>
            </a:lvl5pPr>
            <a:lvl6pPr marL="0" indent="0" algn="r">
              <a:spcBef>
                <a:spcPts val="0"/>
              </a:spcBef>
              <a:defRPr sz="1000"/>
            </a:lvl6pPr>
            <a:lvl7pPr marL="0" indent="0" algn="r">
              <a:spcBef>
                <a:spcPts val="0"/>
              </a:spcBef>
              <a:defRPr sz="1000"/>
            </a:lvl7pPr>
            <a:lvl8pPr marL="0" indent="0" algn="r">
              <a:spcBef>
                <a:spcPts val="0"/>
              </a:spcBef>
              <a:defRPr sz="1000"/>
            </a:lvl8pPr>
            <a:lvl9pPr marL="0" indent="0" algn="r">
              <a:spcBef>
                <a:spcPts val="0"/>
              </a:spcBef>
              <a:defRPr sz="1000"/>
            </a:lvl9pPr>
          </a:lstStyle>
          <a:p>
            <a:r>
              <a:rPr lang="de-DE" dirty="0"/>
              <a:t>Titel der Präsentation in </a:t>
            </a:r>
            <a:r>
              <a:rPr lang="de-DE" dirty="0" err="1"/>
              <a:t>CorpoS</a:t>
            </a:r>
            <a:r>
              <a:rPr lang="de-DE" dirty="0"/>
              <a:t> (Textkörper) 10pt | Abteilung | Datum</a:t>
            </a:r>
          </a:p>
        </p:txBody>
      </p:sp>
      <p:sp>
        <p:nvSpPr>
          <p:cNvPr id="43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800801" y="6552000"/>
            <a:ext cx="323999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l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MB Corpo S Text" panose="020B0504050000000004" pitchFamily="34" charset="0"/>
              </a:defRPr>
            </a:lvl1pPr>
            <a:lvl2pPr marL="0" indent="0" algn="l">
              <a:spcBef>
                <a:spcPts val="0"/>
              </a:spcBef>
              <a:defRPr sz="1000"/>
            </a:lvl2pPr>
            <a:lvl3pPr marL="0" indent="0" algn="l">
              <a:spcBef>
                <a:spcPts val="0"/>
              </a:spcBef>
              <a:defRPr sz="1000"/>
            </a:lvl3pPr>
            <a:lvl4pPr marL="0" indent="0" algn="l">
              <a:spcBef>
                <a:spcPts val="0"/>
              </a:spcBef>
              <a:defRPr sz="1000"/>
            </a:lvl4pPr>
            <a:lvl5pPr marL="0" indent="0" algn="l">
              <a:spcBef>
                <a:spcPts val="0"/>
              </a:spcBef>
              <a:defRPr sz="1000"/>
            </a:lvl5pPr>
            <a:lvl6pPr marL="0" indent="0" algn="l">
              <a:spcBef>
                <a:spcPts val="0"/>
              </a:spcBef>
              <a:defRPr sz="1000"/>
            </a:lvl6pPr>
            <a:lvl7pPr marL="0" indent="0" algn="l">
              <a:spcBef>
                <a:spcPts val="0"/>
              </a:spcBef>
              <a:defRPr sz="1000"/>
            </a:lvl7pPr>
            <a:lvl8pPr marL="0" indent="0" algn="l">
              <a:spcBef>
                <a:spcPts val="0"/>
              </a:spcBef>
              <a:defRPr sz="1000"/>
            </a:lvl8pPr>
            <a:lvl9pPr marL="0" indent="0" algn="l">
              <a:spcBef>
                <a:spcPts val="0"/>
              </a:spcBef>
              <a:defRPr sz="1000"/>
            </a:lvl9pPr>
          </a:lstStyle>
          <a:p>
            <a:fld id="{AD1D1349-391B-44DC-865F-5996B3E40F26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68" name="32,78 // 15,84"/>
          <p:cNvCxnSpPr/>
          <p:nvPr/>
        </p:nvCxnSpPr>
        <p:spPr>
          <a:xfrm>
            <a:off x="11801476" y="-454245"/>
            <a:ext cx="0" cy="360000"/>
          </a:xfrm>
          <a:prstGeom prst="line">
            <a:avLst/>
          </a:prstGeom>
          <a:ln w="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1,1 // 15,84"/>
          <p:cNvCxnSpPr/>
          <p:nvPr/>
        </p:nvCxnSpPr>
        <p:spPr>
          <a:xfrm>
            <a:off x="397669" y="-447102"/>
            <a:ext cx="0" cy="360000"/>
          </a:xfrm>
          <a:prstGeom prst="line">
            <a:avLst/>
          </a:prstGeom>
          <a:ln w="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32,78 // 15,84"/>
          <p:cNvCxnSpPr/>
          <p:nvPr/>
        </p:nvCxnSpPr>
        <p:spPr>
          <a:xfrm>
            <a:off x="11801475" y="6979755"/>
            <a:ext cx="0" cy="360000"/>
          </a:xfrm>
          <a:prstGeom prst="line">
            <a:avLst/>
          </a:prstGeom>
          <a:ln w="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1,1 // 15,84"/>
          <p:cNvCxnSpPr/>
          <p:nvPr/>
        </p:nvCxnSpPr>
        <p:spPr>
          <a:xfrm>
            <a:off x="397669" y="6984517"/>
            <a:ext cx="0" cy="360000"/>
          </a:xfrm>
          <a:prstGeom prst="line">
            <a:avLst/>
          </a:prstGeom>
          <a:ln w="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17,85 // 8,32"/>
          <p:cNvCxnSpPr/>
          <p:nvPr/>
        </p:nvCxnSpPr>
        <p:spPr>
          <a:xfrm>
            <a:off x="12307182" y="6427785"/>
            <a:ext cx="360000" cy="0"/>
          </a:xfrm>
          <a:prstGeom prst="line">
            <a:avLst/>
          </a:prstGeom>
          <a:ln w="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4,2 // 5,33"/>
          <p:cNvCxnSpPr/>
          <p:nvPr/>
        </p:nvCxnSpPr>
        <p:spPr>
          <a:xfrm>
            <a:off x="12307182" y="1510673"/>
            <a:ext cx="360000" cy="0"/>
          </a:xfrm>
          <a:prstGeom prst="line">
            <a:avLst/>
          </a:prstGeom>
          <a:ln w="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1,02 // 8,5"/>
          <p:cNvCxnSpPr/>
          <p:nvPr/>
        </p:nvCxnSpPr>
        <p:spPr>
          <a:xfrm>
            <a:off x="12307182" y="365917"/>
            <a:ext cx="360000" cy="0"/>
          </a:xfrm>
          <a:prstGeom prst="line">
            <a:avLst/>
          </a:prstGeom>
          <a:ln w="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17,85 // 8,32"/>
          <p:cNvCxnSpPr/>
          <p:nvPr/>
        </p:nvCxnSpPr>
        <p:spPr>
          <a:xfrm>
            <a:off x="-460856" y="6427785"/>
            <a:ext cx="360000" cy="0"/>
          </a:xfrm>
          <a:prstGeom prst="line">
            <a:avLst/>
          </a:prstGeom>
          <a:ln w="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4,2 // 5,33"/>
          <p:cNvCxnSpPr/>
          <p:nvPr/>
        </p:nvCxnSpPr>
        <p:spPr>
          <a:xfrm>
            <a:off x="-463236" y="1510673"/>
            <a:ext cx="360000" cy="0"/>
          </a:xfrm>
          <a:prstGeom prst="line">
            <a:avLst/>
          </a:prstGeom>
          <a:ln w="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1,02 // 8,5"/>
          <p:cNvCxnSpPr/>
          <p:nvPr/>
        </p:nvCxnSpPr>
        <p:spPr>
          <a:xfrm>
            <a:off x="-463236" y="365917"/>
            <a:ext cx="360000" cy="0"/>
          </a:xfrm>
          <a:prstGeom prst="line">
            <a:avLst/>
          </a:prstGeom>
          <a:ln w="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Grafik 20"/>
          <p:cNvPicPr>
            <a:picLocks noChangeAspect="1"/>
          </p:cNvPicPr>
          <p:nvPr/>
        </p:nvPicPr>
        <p:blipFill>
          <a:blip r:embed="rId3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6000" y="6628594"/>
            <a:ext cx="1199196" cy="11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9986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17" r:id="rId5"/>
    <p:sldLayoutId id="2147483660" r:id="rId6"/>
    <p:sldLayoutId id="2147483733" r:id="rId7"/>
    <p:sldLayoutId id="2147483731" r:id="rId8"/>
    <p:sldLayoutId id="2147483721" r:id="rId9"/>
    <p:sldLayoutId id="2147483703" r:id="rId10"/>
    <p:sldLayoutId id="2147483704" r:id="rId11"/>
    <p:sldLayoutId id="2147483700" r:id="rId12"/>
    <p:sldLayoutId id="2147483679" r:id="rId13"/>
    <p:sldLayoutId id="2147483689" r:id="rId14"/>
    <p:sldLayoutId id="2147483692" r:id="rId15"/>
    <p:sldLayoutId id="2147483694" r:id="rId16"/>
    <p:sldLayoutId id="2147483680" r:id="rId17"/>
    <p:sldLayoutId id="2147483707" r:id="rId18"/>
    <p:sldLayoutId id="2147483683" r:id="rId19"/>
    <p:sldLayoutId id="2147483684" r:id="rId20"/>
    <p:sldLayoutId id="2147483711" r:id="rId21"/>
    <p:sldLayoutId id="2147483712" r:id="rId22"/>
    <p:sldLayoutId id="2147483698" r:id="rId23"/>
    <p:sldLayoutId id="2147483729" r:id="rId24"/>
    <p:sldLayoutId id="2147483727" r:id="rId25"/>
    <p:sldLayoutId id="2147483728" r:id="rId26"/>
    <p:sldLayoutId id="2147483682" r:id="rId27"/>
    <p:sldLayoutId id="2147483736" r:id="rId28"/>
    <p:sldLayoutId id="2147483737" r:id="rId29"/>
  </p:sldLayoutIdLst>
  <p:hf hdr="0" dt="0"/>
  <p:txStyles>
    <p:titleStyle>
      <a:lvl1pPr marL="0" indent="0" algn="l" defTabSz="914271" rtl="0" eaLnBrk="1" latinLnBrk="0" hangingPunct="1">
        <a:spcBef>
          <a:spcPts val="0"/>
        </a:spcBef>
        <a:buFont typeface="+mj-lt"/>
        <a:buNone/>
        <a:defRPr sz="3000" b="0" i="0" kern="1200">
          <a:solidFill>
            <a:schemeClr val="tx1"/>
          </a:solidFill>
          <a:latin typeface="MB Corpo S Title" panose="020B0504070000000003" pitchFamily="34" charset="0"/>
          <a:ea typeface="+mj-ea"/>
          <a:cs typeface="+mj-cs"/>
        </a:defRPr>
      </a:lvl1pPr>
    </p:titleStyle>
    <p:bodyStyle>
      <a:lvl1pPr marL="0" indent="0" algn="l" defTabSz="914271" rtl="0" eaLnBrk="1" latinLnBrk="0" hangingPunct="1">
        <a:lnSpc>
          <a:spcPct val="108000"/>
        </a:lnSpc>
        <a:spcBef>
          <a:spcPts val="0"/>
        </a:spcBef>
        <a:spcAft>
          <a:spcPts val="1008"/>
        </a:spcAft>
        <a:buFont typeface="+mj-lt"/>
        <a:buNone/>
        <a:defRPr sz="2000" b="0" i="0" kern="1200">
          <a:solidFill>
            <a:schemeClr val="tx1"/>
          </a:solidFill>
          <a:latin typeface="MB Corpo S Text" panose="020B0504050000000004" pitchFamily="34" charset="0"/>
          <a:ea typeface="+mn-ea"/>
          <a:cs typeface="+mn-cs"/>
        </a:defRPr>
      </a:lvl1pPr>
      <a:lvl2pPr marL="341952" indent="-341952" algn="l" defTabSz="914271" rtl="0" eaLnBrk="1" latinLnBrk="0" hangingPunct="1">
        <a:lnSpc>
          <a:spcPct val="108000"/>
        </a:lnSpc>
        <a:spcBef>
          <a:spcPts val="0"/>
        </a:spcBef>
        <a:spcAft>
          <a:spcPts val="1008"/>
        </a:spcAft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MB Corpo S Text" panose="020B0504050000000004" pitchFamily="34" charset="0"/>
          <a:ea typeface="+mn-ea"/>
          <a:cs typeface="+mn-cs"/>
        </a:defRPr>
      </a:lvl2pPr>
      <a:lvl3pPr marL="539924" indent="-197972" algn="l" defTabSz="914271" rtl="0" eaLnBrk="1" latinLnBrk="0" hangingPunct="1">
        <a:lnSpc>
          <a:spcPct val="108000"/>
        </a:lnSpc>
        <a:spcBef>
          <a:spcPts val="0"/>
        </a:spcBef>
        <a:spcAft>
          <a:spcPts val="1008"/>
        </a:spcAft>
        <a:buFont typeface="Symbol" panose="05050102010706020507" pitchFamily="18" charset="2"/>
        <a:buChar char="-"/>
        <a:defRPr sz="1500" b="0" i="0" kern="1200">
          <a:solidFill>
            <a:schemeClr val="tx1"/>
          </a:solidFill>
          <a:latin typeface="MB Corpo S Text" panose="020B0504050000000004" pitchFamily="34" charset="0"/>
          <a:ea typeface="+mn-ea"/>
          <a:cs typeface="+mn-cs"/>
        </a:defRPr>
      </a:lvl3pPr>
      <a:lvl4pPr marL="539924" indent="-197972" algn="l" defTabSz="914271" rtl="0" eaLnBrk="1" latinLnBrk="0" hangingPunct="1">
        <a:lnSpc>
          <a:spcPct val="108000"/>
        </a:lnSpc>
        <a:spcBef>
          <a:spcPts val="0"/>
        </a:spcBef>
        <a:spcAft>
          <a:spcPts val="1008"/>
        </a:spcAft>
        <a:buFont typeface="Symbol" panose="05050102010706020507" pitchFamily="18" charset="2"/>
        <a:buChar char="-"/>
        <a:defRPr sz="1500" b="0" i="0" kern="1200">
          <a:solidFill>
            <a:schemeClr val="tx1"/>
          </a:solidFill>
          <a:latin typeface="MB Corpo S Text" panose="020B0504050000000004" pitchFamily="34" charset="0"/>
          <a:ea typeface="+mn-ea"/>
          <a:cs typeface="+mn-cs"/>
        </a:defRPr>
      </a:lvl4pPr>
      <a:lvl5pPr marL="539924" indent="-197972" algn="l" defTabSz="914271" rtl="0" eaLnBrk="1" latinLnBrk="0" hangingPunct="1">
        <a:lnSpc>
          <a:spcPct val="108000"/>
        </a:lnSpc>
        <a:spcBef>
          <a:spcPts val="0"/>
        </a:spcBef>
        <a:spcAft>
          <a:spcPts val="1008"/>
        </a:spcAft>
        <a:buFont typeface="Symbol" panose="05050102010706020507" pitchFamily="18" charset="2"/>
        <a:buChar char="-"/>
        <a:defRPr sz="1500" b="0" i="0" kern="1200">
          <a:solidFill>
            <a:schemeClr val="tx1"/>
          </a:solidFill>
          <a:latin typeface="MB Corpo S Text" panose="020B0504050000000004" pitchFamily="34" charset="0"/>
          <a:ea typeface="+mn-ea"/>
          <a:cs typeface="+mn-cs"/>
        </a:defRPr>
      </a:lvl5pPr>
      <a:lvl6pPr marL="539924" indent="-197972" algn="l" defTabSz="914271" rtl="0" eaLnBrk="1" latinLnBrk="0" hangingPunct="1">
        <a:lnSpc>
          <a:spcPct val="108000"/>
        </a:lnSpc>
        <a:spcBef>
          <a:spcPts val="0"/>
        </a:spcBef>
        <a:spcAft>
          <a:spcPts val="1008"/>
        </a:spcAft>
        <a:buFont typeface="Symbol" panose="05050102010706020507" pitchFamily="18" charset="2"/>
        <a:buChar char="-"/>
        <a:defRPr sz="1500" b="0" i="0" kern="1200">
          <a:solidFill>
            <a:schemeClr val="tx1"/>
          </a:solidFill>
          <a:latin typeface="MB Corpo S Text" panose="020B0504050000000004" pitchFamily="34" charset="0"/>
          <a:ea typeface="+mn-ea"/>
          <a:cs typeface="+mn-cs"/>
        </a:defRPr>
      </a:lvl6pPr>
      <a:lvl7pPr marL="539924" indent="-197972" algn="l" defTabSz="914271" rtl="0" eaLnBrk="1" latinLnBrk="0" hangingPunct="1">
        <a:lnSpc>
          <a:spcPct val="108000"/>
        </a:lnSpc>
        <a:spcBef>
          <a:spcPts val="0"/>
        </a:spcBef>
        <a:spcAft>
          <a:spcPts val="1008"/>
        </a:spcAft>
        <a:buFont typeface="Symbol" panose="05050102010706020507" pitchFamily="18" charset="2"/>
        <a:buChar char="-"/>
        <a:defRPr sz="1500" b="0" i="0" kern="1200">
          <a:solidFill>
            <a:schemeClr val="tx1"/>
          </a:solidFill>
          <a:latin typeface="MB Corpo S Text" panose="020B0504050000000004" pitchFamily="34" charset="0"/>
          <a:ea typeface="+mn-ea"/>
          <a:cs typeface="+mn-cs"/>
        </a:defRPr>
      </a:lvl7pPr>
      <a:lvl8pPr marL="539924" indent="-197972" algn="l" defTabSz="914271" rtl="0" eaLnBrk="1" latinLnBrk="0" hangingPunct="1">
        <a:lnSpc>
          <a:spcPct val="108000"/>
        </a:lnSpc>
        <a:spcBef>
          <a:spcPts val="0"/>
        </a:spcBef>
        <a:spcAft>
          <a:spcPts val="1008"/>
        </a:spcAft>
        <a:buFont typeface="Symbol" panose="05050102010706020507" pitchFamily="18" charset="2"/>
        <a:buChar char="-"/>
        <a:defRPr sz="1500" b="0" i="0" kern="1200">
          <a:solidFill>
            <a:schemeClr val="tx1"/>
          </a:solidFill>
          <a:latin typeface="MB Corpo S Text" panose="020B0504050000000004" pitchFamily="34" charset="0"/>
          <a:ea typeface="+mn-ea"/>
          <a:cs typeface="+mn-cs"/>
        </a:defRPr>
      </a:lvl8pPr>
      <a:lvl9pPr marL="539924" indent="-197972" algn="l" defTabSz="914271" rtl="0" eaLnBrk="1" latinLnBrk="0" hangingPunct="1">
        <a:lnSpc>
          <a:spcPct val="108000"/>
        </a:lnSpc>
        <a:spcBef>
          <a:spcPts val="0"/>
        </a:spcBef>
        <a:spcAft>
          <a:spcPts val="1008"/>
        </a:spcAft>
        <a:buFont typeface="Symbol" panose="05050102010706020507" pitchFamily="18" charset="2"/>
        <a:buChar char="-"/>
        <a:defRPr sz="1500" b="0" i="0" kern="1200">
          <a:solidFill>
            <a:schemeClr val="tx1"/>
          </a:solidFill>
          <a:latin typeface="MB Corpo S Text" panose="020B0504050000000004" pitchFamily="34" charset="0"/>
          <a:ea typeface="+mn-ea"/>
          <a:cs typeface="+mn-cs"/>
        </a:defRPr>
      </a:lvl9pPr>
    </p:bodyStyle>
    <p:otherStyle>
      <a:defPPr>
        <a:defRPr lang="de-DE"/>
      </a:defPPr>
      <a:lvl1pPr marL="0" algn="l" defTabSz="9142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5" algn="l" defTabSz="9142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71" algn="l" defTabSz="9142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06" algn="l" defTabSz="9142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42" algn="l" defTabSz="9142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78" algn="l" defTabSz="9142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814" algn="l" defTabSz="9142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49" algn="l" defTabSz="9142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85" algn="l" defTabSz="9142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20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20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7" Type="http://schemas.openxmlformats.org/officeDocument/2006/relationships/image" Target="../media/image35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34.jpeg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jpeg"/><Relationship Id="rId3" Type="http://schemas.openxmlformats.org/officeDocument/2006/relationships/image" Target="../media/image37.jpeg"/><Relationship Id="rId7" Type="http://schemas.openxmlformats.org/officeDocument/2006/relationships/image" Target="../media/image40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39.jpeg"/><Relationship Id="rId5" Type="http://schemas.openxmlformats.org/officeDocument/2006/relationships/image" Target="../media/image38.jpeg"/><Relationship Id="rId4" Type="http://schemas.openxmlformats.org/officeDocument/2006/relationships/image" Target="../media/image33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jpeg"/><Relationship Id="rId3" Type="http://schemas.openxmlformats.org/officeDocument/2006/relationships/image" Target="../media/image44.jpeg"/><Relationship Id="rId7" Type="http://schemas.openxmlformats.org/officeDocument/2006/relationships/image" Target="../media/image48.jpeg"/><Relationship Id="rId12" Type="http://schemas.openxmlformats.org/officeDocument/2006/relationships/image" Target="../media/image53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47.jpeg"/><Relationship Id="rId11" Type="http://schemas.openxmlformats.org/officeDocument/2006/relationships/image" Target="../media/image52.jpeg"/><Relationship Id="rId5" Type="http://schemas.openxmlformats.org/officeDocument/2006/relationships/image" Target="../media/image46.jpeg"/><Relationship Id="rId10" Type="http://schemas.openxmlformats.org/officeDocument/2006/relationships/image" Target="../media/image51.jpeg"/><Relationship Id="rId4" Type="http://schemas.openxmlformats.org/officeDocument/2006/relationships/image" Target="../media/image45.jpeg"/><Relationship Id="rId9" Type="http://schemas.openxmlformats.org/officeDocument/2006/relationships/image" Target="../media/image50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5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BFE06594-5D07-D43B-2C27-8BB953D34D4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BE016CE-48A9-2B70-5B9B-1BE7FD110C8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80612B1-9A59-9637-1A7E-9DDCBE3EA2B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5A162B11-8D01-CADA-83FB-C4D3D13040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BEWERBUNGSGESPRÄCH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2BC57F20-C4C6-505E-F85C-E038DD465E81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395288" y="1268413"/>
            <a:ext cx="10525248" cy="431800"/>
          </a:xfrm>
        </p:spPr>
        <p:txBody>
          <a:bodyPr/>
          <a:lstStyle/>
          <a:p>
            <a:r>
              <a:rPr lang="de-DE" dirty="0"/>
              <a:t>AI TECHNICAL EXPERT</a:t>
            </a:r>
          </a:p>
        </p:txBody>
      </p:sp>
      <p:sp>
        <p:nvSpPr>
          <p:cNvPr id="7" name="Untertitel 6">
            <a:extLst>
              <a:ext uri="{FF2B5EF4-FFF2-40B4-BE49-F238E27FC236}">
                <a16:creationId xmlns:a16="http://schemas.microsoft.com/office/drawing/2014/main" id="{B237FB8A-B8B8-552C-C647-38CFED4C7BF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 dirty="0"/>
          </a:p>
          <a:p>
            <a:r>
              <a:rPr lang="de-DE" dirty="0"/>
              <a:t>Daniel Seger</a:t>
            </a:r>
          </a:p>
          <a:p>
            <a:r>
              <a:rPr lang="de-DE" dirty="0"/>
              <a:t>05.09.2024</a:t>
            </a:r>
          </a:p>
        </p:txBody>
      </p:sp>
    </p:spTree>
    <p:extLst>
      <p:ext uri="{BB962C8B-B14F-4D97-AF65-F5344CB8AC3E}">
        <p14:creationId xmlns:p14="http://schemas.microsoft.com/office/powerpoint/2010/main" val="14898290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DDC253-FBC7-D17B-AFBB-AC93258047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9D6063-3AE5-A3D5-9BD1-79CD1978C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Fachaufgabe: Mercedes-Benz </a:t>
            </a:r>
            <a:r>
              <a:rPr lang="de-DE" dirty="0" err="1"/>
              <a:t>Greener</a:t>
            </a:r>
            <a:r>
              <a:rPr lang="de-DE" dirty="0"/>
              <a:t> Manufacturing Challenge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96F675D-1AC7-7681-6A00-87A9C0443EA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AD1D1349-391B-44DC-865F-5996B3E40F26}" type="slidenum">
              <a:rPr lang="de-DE" noProof="0" smtClean="0"/>
              <a:pPr/>
              <a:t>10</a:t>
            </a:fld>
            <a:endParaRPr lang="de-DE" noProof="0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FF7474CD-697D-5207-C478-EE63D16876C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6F254BC1-D053-45C4-1D2E-EBCC919FB99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31A434EC-3FBE-FAD8-333C-6BA4B95642A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3BC72823-264D-878F-5916-CF317034619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0" name="Fußzeilenplatzhalter 3">
            <a:extLst>
              <a:ext uri="{FF2B5EF4-FFF2-40B4-BE49-F238E27FC236}">
                <a16:creationId xmlns:a16="http://schemas.microsoft.com/office/drawing/2014/main" id="{49F52373-133B-CF46-F48E-B90C0577AE5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3578400" y="6552000"/>
            <a:ext cx="7848000" cy="306000"/>
          </a:xfrm>
        </p:spPr>
        <p:txBody>
          <a:bodyPr/>
          <a:lstStyle/>
          <a:p>
            <a:r>
              <a:rPr lang="de-DE" noProof="0" dirty="0" err="1"/>
              <a:t>Bewer</a:t>
            </a:r>
            <a:r>
              <a:rPr lang="de-DE" dirty="0" err="1"/>
              <a:t>bungsgespräch</a:t>
            </a:r>
            <a:r>
              <a:rPr lang="de-DE" noProof="0" dirty="0"/>
              <a:t>| ITD/RA | 05.09.2024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4FD619C2-B270-453F-5F1A-FD1C90307E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4456" y="1150775"/>
            <a:ext cx="5186384" cy="5338925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344C406D-E134-CBFF-336C-694EF19465EB}"/>
              </a:ext>
            </a:extLst>
          </p:cNvPr>
          <p:cNvSpPr txBox="1"/>
          <p:nvPr/>
        </p:nvSpPr>
        <p:spPr bwMode="gray">
          <a:xfrm>
            <a:off x="395610" y="1376660"/>
            <a:ext cx="1034893" cy="38017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08000"/>
              </a:lnSpc>
              <a:spcAft>
                <a:spcPts val="1008"/>
              </a:spcAft>
            </a:pPr>
            <a:r>
              <a:rPr lang="de-DE" sz="2000" dirty="0">
                <a:solidFill>
                  <a:schemeClr val="tx1"/>
                </a:solidFill>
              </a:rPr>
              <a:t>Ergebnis</a:t>
            </a:r>
          </a:p>
          <a:p>
            <a:pPr>
              <a:lnSpc>
                <a:spcPct val="108000"/>
              </a:lnSpc>
              <a:spcAft>
                <a:spcPts val="1008"/>
              </a:spcAft>
            </a:pPr>
            <a:r>
              <a:rPr lang="de-DE" sz="1400" dirty="0">
                <a:solidFill>
                  <a:schemeClr val="tx2">
                    <a:lumMod val="50000"/>
                  </a:schemeClr>
                </a:solidFill>
              </a:rPr>
              <a:t>Vorhersage auf ungesehene Daten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0FF42D8A-1D00-7CEB-FC0D-383DAB67FEFC}"/>
              </a:ext>
            </a:extLst>
          </p:cNvPr>
          <p:cNvSpPr txBox="1"/>
          <p:nvPr/>
        </p:nvSpPr>
        <p:spPr bwMode="gray">
          <a:xfrm>
            <a:off x="395287" y="2438358"/>
            <a:ext cx="1941190" cy="198128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08000"/>
              </a:lnSpc>
              <a:spcAft>
                <a:spcPts val="1008"/>
              </a:spcAft>
            </a:pPr>
            <a:r>
              <a:rPr lang="de-DE" sz="1400" b="1" dirty="0" err="1">
                <a:solidFill>
                  <a:schemeClr val="tx2">
                    <a:lumMod val="50000"/>
                  </a:schemeClr>
                </a:solidFill>
              </a:rPr>
              <a:t>XGBoost</a:t>
            </a:r>
            <a:r>
              <a:rPr lang="de-DE" sz="1400" b="1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de-DE" sz="1400" dirty="0">
                <a:solidFill>
                  <a:schemeClr val="tx2">
                    <a:lumMod val="50000"/>
                  </a:schemeClr>
                </a:solidFill>
              </a:rPr>
              <a:t>= Gradient </a:t>
            </a:r>
            <a:r>
              <a:rPr lang="de-DE" sz="1400" dirty="0" err="1">
                <a:solidFill>
                  <a:schemeClr val="tx2">
                    <a:lumMod val="50000"/>
                  </a:schemeClr>
                </a:solidFill>
              </a:rPr>
              <a:t>Boosting</a:t>
            </a:r>
            <a:r>
              <a:rPr lang="de-DE" sz="1400" dirty="0">
                <a:solidFill>
                  <a:schemeClr val="tx2">
                    <a:lumMod val="50000"/>
                  </a:schemeClr>
                </a:solidFill>
              </a:rPr>
              <a:t> mit mehreren Optimierungsverfahren</a:t>
            </a:r>
          </a:p>
          <a:p>
            <a:pPr>
              <a:lnSpc>
                <a:spcPct val="108000"/>
              </a:lnSpc>
              <a:spcAft>
                <a:spcPts val="1008"/>
              </a:spcAft>
            </a:pPr>
            <a:r>
              <a:rPr lang="de-DE" sz="1400" dirty="0">
                <a:solidFill>
                  <a:schemeClr val="tx2">
                    <a:lumMod val="50000"/>
                  </a:schemeClr>
                </a:solidFill>
              </a:rPr>
              <a:t>wie Parallelisierung, Regularisierung und </a:t>
            </a:r>
            <a:r>
              <a:rPr lang="de-DE" sz="1400" dirty="0" err="1">
                <a:solidFill>
                  <a:schemeClr val="tx2">
                    <a:lumMod val="50000"/>
                  </a:schemeClr>
                </a:solidFill>
              </a:rPr>
              <a:t>Shrinking</a:t>
            </a:r>
            <a:endParaRPr lang="de-DE" sz="1400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86040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7E40F1-F7B7-881B-65A5-7336DBA2EE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EB682F-DCAC-5B6D-E25A-789E704A5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Fachaufgabe: Mercedes-Benz </a:t>
            </a:r>
            <a:r>
              <a:rPr lang="de-DE" dirty="0" err="1"/>
              <a:t>Greener</a:t>
            </a:r>
            <a:r>
              <a:rPr lang="de-DE" dirty="0"/>
              <a:t> Manufacturing Challenge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1E6471B-6FA6-3E46-8C9C-37ABE8765A2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AD1D1349-391B-44DC-865F-5996B3E40F26}" type="slidenum">
              <a:rPr lang="de-DE" noProof="0" smtClean="0"/>
              <a:pPr/>
              <a:t>11</a:t>
            </a:fld>
            <a:endParaRPr lang="de-DE" noProof="0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1EF3E8C0-B01D-9B8E-BB14-66B4138B625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E349F2CD-BD8B-64E9-22ED-B0B2D2B83DA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58962FDD-2BF9-E3AA-BA75-8BCC59E8136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F5FC056C-9FE6-79A7-05D8-8214596415D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0" name="Fußzeilenplatzhalter 3">
            <a:extLst>
              <a:ext uri="{FF2B5EF4-FFF2-40B4-BE49-F238E27FC236}">
                <a16:creationId xmlns:a16="http://schemas.microsoft.com/office/drawing/2014/main" id="{26F5EC40-22B1-BD84-B4F6-D6F8ED6E115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3578400" y="6552000"/>
            <a:ext cx="7848000" cy="306000"/>
          </a:xfrm>
        </p:spPr>
        <p:txBody>
          <a:bodyPr/>
          <a:lstStyle/>
          <a:p>
            <a:r>
              <a:rPr lang="de-DE" noProof="0" dirty="0" err="1"/>
              <a:t>Bewer</a:t>
            </a:r>
            <a:r>
              <a:rPr lang="de-DE" dirty="0" err="1"/>
              <a:t>bungsgespräch</a:t>
            </a:r>
            <a:r>
              <a:rPr lang="de-DE" noProof="0" dirty="0"/>
              <a:t>| ITD/RA | 05.09.2024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704E90FE-9787-619A-3009-E65D29558F9B}"/>
              </a:ext>
            </a:extLst>
          </p:cNvPr>
          <p:cNvSpPr txBox="1"/>
          <p:nvPr/>
        </p:nvSpPr>
        <p:spPr bwMode="gray">
          <a:xfrm>
            <a:off x="395610" y="1376660"/>
            <a:ext cx="1034893" cy="38017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08000"/>
              </a:lnSpc>
              <a:spcAft>
                <a:spcPts val="1008"/>
              </a:spcAft>
            </a:pPr>
            <a:r>
              <a:rPr lang="de-DE" sz="2000" dirty="0">
                <a:solidFill>
                  <a:schemeClr val="tx1"/>
                </a:solidFill>
              </a:rPr>
              <a:t>Ergebnis</a:t>
            </a:r>
          </a:p>
          <a:p>
            <a:pPr>
              <a:lnSpc>
                <a:spcPct val="108000"/>
              </a:lnSpc>
              <a:spcAft>
                <a:spcPts val="1008"/>
              </a:spcAft>
            </a:pPr>
            <a:r>
              <a:rPr lang="de-DE" sz="1400" dirty="0">
                <a:solidFill>
                  <a:schemeClr val="tx2">
                    <a:lumMod val="50000"/>
                  </a:schemeClr>
                </a:solidFill>
              </a:rPr>
              <a:t>Vorhersage auf ungesehene Daten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EB23803-641B-5D16-E259-B60AAF0FA0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287" y="2372125"/>
            <a:ext cx="5600700" cy="3467100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E9A16EC0-C34E-DD33-953D-A273FC69ED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0056" y="2275538"/>
            <a:ext cx="4350023" cy="3531804"/>
          </a:xfrm>
          <a:prstGeom prst="rect">
            <a:avLst/>
          </a:prstGeom>
        </p:spPr>
      </p:pic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539C98D2-8D5E-EAF2-6CA8-34E4996AA03D}"/>
              </a:ext>
            </a:extLst>
          </p:cNvPr>
          <p:cNvCxnSpPr/>
          <p:nvPr/>
        </p:nvCxnSpPr>
        <p:spPr bwMode="gray">
          <a:xfrm>
            <a:off x="5735960" y="2636912"/>
            <a:ext cx="8640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1184C72E-54CE-C54B-5F7D-4657F3D5C715}"/>
              </a:ext>
            </a:extLst>
          </p:cNvPr>
          <p:cNvCxnSpPr/>
          <p:nvPr/>
        </p:nvCxnSpPr>
        <p:spPr bwMode="gray">
          <a:xfrm>
            <a:off x="1703512" y="2780928"/>
            <a:ext cx="4896544" cy="504056"/>
          </a:xfrm>
          <a:prstGeom prst="straightConnector1">
            <a:avLst/>
          </a:prstGeom>
          <a:ln w="6350">
            <a:solidFill>
              <a:schemeClr val="tx1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45ECD712-45D9-C2B1-C377-3DCEDF76EE31}"/>
              </a:ext>
            </a:extLst>
          </p:cNvPr>
          <p:cNvCxnSpPr>
            <a:cxnSpLocks/>
          </p:cNvCxnSpPr>
          <p:nvPr/>
        </p:nvCxnSpPr>
        <p:spPr bwMode="gray">
          <a:xfrm>
            <a:off x="1559496" y="2901700"/>
            <a:ext cx="5040560" cy="2645116"/>
          </a:xfrm>
          <a:prstGeom prst="straightConnector1">
            <a:avLst/>
          </a:prstGeom>
          <a:ln w="6350">
            <a:solidFill>
              <a:schemeClr val="tx1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149D2106-EED7-A7A5-241B-04890D8FB4EF}"/>
              </a:ext>
            </a:extLst>
          </p:cNvPr>
          <p:cNvCxnSpPr>
            <a:cxnSpLocks/>
          </p:cNvCxnSpPr>
          <p:nvPr/>
        </p:nvCxnSpPr>
        <p:spPr bwMode="gray">
          <a:xfrm flipV="1">
            <a:off x="1487488" y="2998287"/>
            <a:ext cx="5112568" cy="122808"/>
          </a:xfrm>
          <a:prstGeom prst="straightConnector1">
            <a:avLst/>
          </a:prstGeom>
          <a:ln w="6350">
            <a:solidFill>
              <a:schemeClr val="tx1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6B3EDC51-2ED9-D864-47FC-79BC382CF479}"/>
              </a:ext>
            </a:extLst>
          </p:cNvPr>
          <p:cNvCxnSpPr>
            <a:cxnSpLocks/>
          </p:cNvCxnSpPr>
          <p:nvPr/>
        </p:nvCxnSpPr>
        <p:spPr bwMode="gray">
          <a:xfrm>
            <a:off x="1436655" y="3230616"/>
            <a:ext cx="5163401" cy="198383"/>
          </a:xfrm>
          <a:prstGeom prst="straightConnector1">
            <a:avLst/>
          </a:prstGeom>
          <a:ln w="6350">
            <a:solidFill>
              <a:schemeClr val="tx1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CF1C313A-32BD-937B-299F-2854FB73AFB4}"/>
              </a:ext>
            </a:extLst>
          </p:cNvPr>
          <p:cNvCxnSpPr>
            <a:cxnSpLocks/>
          </p:cNvCxnSpPr>
          <p:nvPr/>
        </p:nvCxnSpPr>
        <p:spPr bwMode="gray">
          <a:xfrm>
            <a:off x="1134620" y="3405756"/>
            <a:ext cx="5465436" cy="1231806"/>
          </a:xfrm>
          <a:prstGeom prst="straightConnector1">
            <a:avLst/>
          </a:prstGeom>
          <a:ln w="6350">
            <a:solidFill>
              <a:schemeClr val="tx1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feld 31">
            <a:extLst>
              <a:ext uri="{FF2B5EF4-FFF2-40B4-BE49-F238E27FC236}">
                <a16:creationId xmlns:a16="http://schemas.microsoft.com/office/drawing/2014/main" id="{3DB23837-125F-D7F2-2407-76A63B17EE05}"/>
              </a:ext>
            </a:extLst>
          </p:cNvPr>
          <p:cNvSpPr txBox="1"/>
          <p:nvPr/>
        </p:nvSpPr>
        <p:spPr bwMode="gray">
          <a:xfrm>
            <a:off x="4873451" y="1256044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08000"/>
              </a:lnSpc>
              <a:spcAft>
                <a:spcPts val="1008"/>
              </a:spcAft>
            </a:pPr>
            <a:endParaRPr lang="de-DE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5982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FCC6CE-6CBC-11F3-5804-29C3719A3F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48F093-1A23-6848-AAE6-49970C647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Fachaufgabe: Mercedes-Benz </a:t>
            </a:r>
            <a:r>
              <a:rPr lang="de-DE" dirty="0" err="1"/>
              <a:t>Greener</a:t>
            </a:r>
            <a:r>
              <a:rPr lang="de-DE" dirty="0"/>
              <a:t> Manufacturing Challenge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B9E4829-4F5E-DAD6-BF50-2AD7DF55368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AD1D1349-391B-44DC-865F-5996B3E40F26}" type="slidenum">
              <a:rPr lang="de-DE" noProof="0" smtClean="0"/>
              <a:pPr/>
              <a:t>12</a:t>
            </a:fld>
            <a:endParaRPr lang="de-DE" noProof="0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52A33B0D-C2FB-480E-DF00-F7F95CC4BF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492DD482-7BE9-0FDC-CA22-D7B503B0F58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2B696D6C-4346-3B21-13AF-A9798960A10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AF44D431-BC41-8B19-6AF3-F3956CA643A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0" name="Fußzeilenplatzhalter 3">
            <a:extLst>
              <a:ext uri="{FF2B5EF4-FFF2-40B4-BE49-F238E27FC236}">
                <a16:creationId xmlns:a16="http://schemas.microsoft.com/office/drawing/2014/main" id="{5A7EB722-13C6-8E60-4C93-B330D3B73FA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3578400" y="6552000"/>
            <a:ext cx="7848000" cy="306000"/>
          </a:xfrm>
        </p:spPr>
        <p:txBody>
          <a:bodyPr/>
          <a:lstStyle/>
          <a:p>
            <a:r>
              <a:rPr lang="de-DE" noProof="0" dirty="0" err="1"/>
              <a:t>Bewer</a:t>
            </a:r>
            <a:r>
              <a:rPr lang="de-DE" dirty="0" err="1"/>
              <a:t>bungsgespräch</a:t>
            </a:r>
            <a:r>
              <a:rPr lang="de-DE" noProof="0" dirty="0"/>
              <a:t>| ITD/RA | 05.09.2024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BB603A0-5B60-440F-7447-6AE5C035D98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0524" y="1254542"/>
            <a:ext cx="10890052" cy="2709787"/>
          </a:xfrm>
        </p:spPr>
        <p:txBody>
          <a:bodyPr/>
          <a:lstStyle/>
          <a:p>
            <a:r>
              <a:rPr lang="de-DE" dirty="0"/>
              <a:t>Abschließende Überlegungen:</a:t>
            </a:r>
          </a:p>
          <a:p>
            <a:endParaRPr lang="de-DE" sz="1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b="1" dirty="0">
                <a:solidFill>
                  <a:schemeClr val="accent6"/>
                </a:solidFill>
              </a:rPr>
              <a:t>X314, X315, X118, X189 </a:t>
            </a:r>
            <a:r>
              <a:rPr lang="de-DE" dirty="0"/>
              <a:t>haben eine hohe </a:t>
            </a:r>
            <a:r>
              <a:rPr lang="de-DE" dirty="0" err="1"/>
              <a:t>Importance</a:t>
            </a:r>
            <a:r>
              <a:rPr lang="de-DE" dirty="0"/>
              <a:t> UND korrelieren mit der Zielvariable. D.h. Fahrzeuge mit dieser Ausstattung haben tendenziell eine längere Prüfstandzeit. </a:t>
            </a:r>
            <a:r>
              <a:rPr lang="de-DE" sz="2000" b="1" dirty="0">
                <a:solidFill>
                  <a:srgbClr val="00B050"/>
                </a:solidFill>
              </a:rPr>
              <a:t>X29, X8_t</a:t>
            </a:r>
            <a:r>
              <a:rPr lang="de-DE" b="1" dirty="0">
                <a:solidFill>
                  <a:srgbClr val="00B050"/>
                </a:solidFill>
              </a:rPr>
              <a:t> </a:t>
            </a:r>
            <a:r>
              <a:rPr lang="de-DE" dirty="0"/>
              <a:t>verkürzen die Prüfstandzeit häufig. Das sollte in der Prüfstandplanung berücksichtigt werden.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Der Algorithmus hat eine absolute Abweichung von 5.83. Es ist also sinnvoll die Prüfstandzeit eines eingehenden Fahrzeugs damit vorherzusagen. So könnte man damit folgendes optimieren:</a:t>
            </a:r>
          </a:p>
          <a:p>
            <a:pPr marL="684852" lvl="1" indent="-342900"/>
            <a:r>
              <a:rPr lang="de-DE" b="1" dirty="0"/>
              <a:t>Just-in-time-Produktion</a:t>
            </a:r>
            <a:r>
              <a:rPr lang="de-DE" dirty="0"/>
              <a:t>: Die Prüfstandzeiten könnten so geplant werden, dass die Fahrzeuge genau dann auf den Prüfstand kommen, wenn dieser frei ist. Das würde ungeplante Wartezeiten vermeiden.</a:t>
            </a:r>
          </a:p>
          <a:p>
            <a:pPr marL="684852" lvl="1" indent="-342900"/>
            <a:r>
              <a:rPr lang="de-DE" b="1" dirty="0" err="1"/>
              <a:t>Parellisierung</a:t>
            </a:r>
            <a:r>
              <a:rPr lang="de-DE" dirty="0"/>
              <a:t> von langen und kurzen Prüfstandzeiten: Fahrzeuge mit langer Prüfstandzeit könnten so geplant werden, dass sie parallel zu Fahrzeugen mit kurzer Prüfstandzeit auf den Prüfstand kommen. So könnte die Auslastung des Prüfstands optimiert werden.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9359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3AE25956-3E74-9399-9813-9D435034C4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platzhalter 4" descr="Ein Bild, das Gebäude, Straße, draußen, Weg enthält.&#10;&#10;Automatisch generierte Beschreibung">
            <a:extLst>
              <a:ext uri="{FF2B5EF4-FFF2-40B4-BE49-F238E27FC236}">
                <a16:creationId xmlns:a16="http://schemas.microsoft.com/office/drawing/2014/main" id="{CC2C8BDF-0F2D-6F56-3141-CC38FAB2DA9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8" b="28"/>
          <a:stretch>
            <a:fillRect/>
          </a:stretch>
        </p:blipFill>
        <p:spPr>
          <a:blipFill>
            <a:blip r:embed="rId4"/>
            <a:tile tx="0" ty="0" sx="100000" sy="100000" flip="none" algn="tl"/>
          </a:blipFill>
        </p:spPr>
      </p:pic>
      <p:sp>
        <p:nvSpPr>
          <p:cNvPr id="36" name="Titel 35">
            <a:extLst>
              <a:ext uri="{FF2B5EF4-FFF2-40B4-BE49-F238E27FC236}">
                <a16:creationId xmlns:a16="http://schemas.microsoft.com/office/drawing/2014/main" id="{74368E34-A39B-49C3-C914-8B96BCAC7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400" y="548680"/>
            <a:ext cx="11406187" cy="540000"/>
          </a:xfrm>
        </p:spPr>
        <p:txBody>
          <a:bodyPr/>
          <a:lstStyle/>
          <a:p>
            <a:r>
              <a:rPr lang="de-DE" sz="4000" b="1" dirty="0"/>
              <a:t>KEY TAKEAWAYS</a:t>
            </a:r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47B9716C-EF95-7F76-CC05-846B89B9200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7DEE0B57-A619-A5B9-2B39-A35384F85D3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D50CD129-316E-8040-8049-0EDE12DD982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911003E2-603B-0F89-28F5-9133752F4B51}"/>
              </a:ext>
            </a:extLst>
          </p:cNvPr>
          <p:cNvSpPr txBox="1"/>
          <p:nvPr/>
        </p:nvSpPr>
        <p:spPr bwMode="gray">
          <a:xfrm>
            <a:off x="695400" y="1484784"/>
            <a:ext cx="11233248" cy="482453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300000"/>
              </a:lnSpc>
              <a:spcAft>
                <a:spcPts val="1008"/>
              </a:spcAft>
            </a:pPr>
            <a:r>
              <a:rPr lang="de-DE" sz="2400" dirty="0">
                <a:solidFill>
                  <a:schemeClr val="bg1"/>
                </a:solidFill>
                <a:sym typeface="Wingdings" pitchFamily="2" charset="2"/>
              </a:rPr>
              <a:t> </a:t>
            </a:r>
            <a:r>
              <a:rPr lang="de-DE" sz="2400" dirty="0">
                <a:solidFill>
                  <a:schemeClr val="bg1"/>
                </a:solidFill>
              </a:rPr>
              <a:t>LLM-Agenten haben die Fähigkeiten miteinander zu </a:t>
            </a:r>
            <a:r>
              <a:rPr lang="de-DE" sz="2400" b="1" u="sng" dirty="0">
                <a:solidFill>
                  <a:schemeClr val="bg1"/>
                </a:solidFill>
              </a:rPr>
              <a:t>kollaborieren</a:t>
            </a:r>
          </a:p>
          <a:p>
            <a:pPr>
              <a:lnSpc>
                <a:spcPct val="300000"/>
              </a:lnSpc>
              <a:spcAft>
                <a:spcPts val="1008"/>
              </a:spcAft>
            </a:pPr>
            <a:r>
              <a:rPr lang="de-DE" sz="2400" dirty="0">
                <a:solidFill>
                  <a:schemeClr val="bg1"/>
                </a:solidFill>
                <a:sym typeface="Wingdings" pitchFamily="2" charset="2"/>
              </a:rPr>
              <a:t> </a:t>
            </a:r>
            <a:r>
              <a:rPr lang="de-DE" sz="2400" b="1" u="sng" dirty="0">
                <a:solidFill>
                  <a:schemeClr val="bg1"/>
                </a:solidFill>
              </a:rPr>
              <a:t>Graphen</a:t>
            </a:r>
            <a:r>
              <a:rPr lang="de-DE" sz="2400" dirty="0">
                <a:solidFill>
                  <a:schemeClr val="bg1"/>
                </a:solidFill>
              </a:rPr>
              <a:t> können als Modellierung für LLM-Multi-Agenten-Systeme verwendet werden</a:t>
            </a:r>
          </a:p>
          <a:p>
            <a:pPr marL="342900" indent="-342900">
              <a:lnSpc>
                <a:spcPct val="300000"/>
              </a:lnSpc>
              <a:spcAft>
                <a:spcPts val="1008"/>
              </a:spcAft>
              <a:buFont typeface="Wingdings" pitchFamily="2" charset="2"/>
              <a:buChar char="è"/>
            </a:pPr>
            <a:r>
              <a:rPr lang="de-DE" sz="2400" b="1" u="sng" dirty="0">
                <a:solidFill>
                  <a:schemeClr val="bg1"/>
                </a:solidFill>
              </a:rPr>
              <a:t>Beschränkte</a:t>
            </a:r>
            <a:r>
              <a:rPr lang="de-DE" sz="2400" dirty="0">
                <a:solidFill>
                  <a:schemeClr val="bg1"/>
                </a:solidFill>
              </a:rPr>
              <a:t> Graphen beschleunigen die Konsensfindung bei Debatten</a:t>
            </a:r>
          </a:p>
          <a:p>
            <a:pPr marL="342900" indent="-342900">
              <a:lnSpc>
                <a:spcPct val="300000"/>
              </a:lnSpc>
              <a:spcAft>
                <a:spcPts val="1008"/>
              </a:spcAft>
              <a:buFont typeface="Wingdings" pitchFamily="2" charset="2"/>
              <a:buChar char="è"/>
            </a:pPr>
            <a:r>
              <a:rPr lang="de-DE" sz="2400" dirty="0">
                <a:solidFill>
                  <a:schemeClr val="bg1"/>
                </a:solidFill>
              </a:rPr>
              <a:t>Agentengesellschaften sind ein Konzept </a:t>
            </a:r>
          </a:p>
        </p:txBody>
      </p:sp>
    </p:spTree>
    <p:extLst>
      <p:ext uri="{BB962C8B-B14F-4D97-AF65-F5344CB8AC3E}">
        <p14:creationId xmlns:p14="http://schemas.microsoft.com/office/powerpoint/2010/main" val="23202812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BAF2CFB8-D34D-1246-90F0-E8A06979472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 noProof="0" dirty="0"/>
              <a:t>Abschlusspräsentation Bachelorarbeit | ITD/RA | 02.05.2024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C1F2A2F0-50AF-0249-8DAB-D21A27DFED0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AD1D1349-391B-44DC-865F-5996B3E40F26}" type="slidenum">
              <a:rPr lang="de-DE" noProof="0" smtClean="0"/>
              <a:pPr/>
              <a:t>14</a:t>
            </a:fld>
            <a:endParaRPr lang="de-DE" noProof="0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DC1B89D-1223-4B49-94C3-34DA2C61366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CB8990B-7FC8-1B43-AE9B-853F4F16FE5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926233" y="0"/>
            <a:ext cx="1872000" cy="306000"/>
          </a:xfrm>
        </p:spPr>
        <p:txBody>
          <a:bodyPr/>
          <a:lstStyle/>
          <a:p>
            <a:endParaRPr lang="de-DE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EC877E2E-18BB-494E-BE03-A3108F91C95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EA0DF04A-4FA8-1B45-881F-4A87CB2D3EE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D71CD39-D348-8069-DE65-41B1F22547F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892" b="3812"/>
          <a:stretch/>
        </p:blipFill>
        <p:spPr>
          <a:xfrm>
            <a:off x="947428" y="980728"/>
            <a:ext cx="10297144" cy="5328592"/>
          </a:xfrm>
          <a:prstGeom prst="rect">
            <a:avLst/>
          </a:prstGeom>
        </p:spPr>
      </p:pic>
      <p:sp>
        <p:nvSpPr>
          <p:cNvPr id="17" name="Titel 16">
            <a:extLst>
              <a:ext uri="{FF2B5EF4-FFF2-40B4-BE49-F238E27FC236}">
                <a16:creationId xmlns:a16="http://schemas.microsoft.com/office/drawing/2014/main" id="{D8AB158E-A307-071E-3025-7D3F1CA0A6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692879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33BE497-CC3B-A04D-8FFF-2D8B5F1225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BAF2CFB8-D34D-1246-90F0-E8A06979472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 noProof="0" dirty="0"/>
              <a:t>Abschlusspräsentation Bachelorarbeit | ITD/RA | 02.05.2024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C1F2A2F0-50AF-0249-8DAB-D21A27DFED0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AD1D1349-391B-44DC-865F-5996B3E40F26}" type="slidenum">
              <a:rPr lang="de-DE" noProof="0" smtClean="0"/>
              <a:pPr/>
              <a:t>15</a:t>
            </a:fld>
            <a:endParaRPr lang="de-DE" noProof="0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DC1B89D-1223-4B49-94C3-34DA2C61366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CB8990B-7FC8-1B43-AE9B-853F4F16FE5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926233" y="0"/>
            <a:ext cx="1872000" cy="306000"/>
          </a:xfrm>
        </p:spPr>
        <p:txBody>
          <a:bodyPr/>
          <a:lstStyle/>
          <a:p>
            <a:endParaRPr lang="de-DE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EC877E2E-18BB-494E-BE03-A3108F91C95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EA0DF04A-4FA8-1B45-881F-4A87CB2D3EE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D71CD39-D348-8069-DE65-41B1F22547F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892" b="3812"/>
          <a:stretch/>
        </p:blipFill>
        <p:spPr>
          <a:xfrm>
            <a:off x="4190188" y="2708920"/>
            <a:ext cx="2783012" cy="144016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E3C1F738-A7B7-FFAC-94B5-47C38A2F1C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892" b="3812"/>
          <a:stretch/>
        </p:blipFill>
        <p:spPr>
          <a:xfrm>
            <a:off x="4342588" y="2861320"/>
            <a:ext cx="2783012" cy="1440160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320724E9-492E-016C-A6A0-2C2A01A41DC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892" b="3812"/>
          <a:stretch/>
        </p:blipFill>
        <p:spPr>
          <a:xfrm>
            <a:off x="4494988" y="3013720"/>
            <a:ext cx="2783012" cy="1440160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854639E9-C4F7-189B-BA70-AB9CDD6AB9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892" b="3812"/>
          <a:stretch/>
        </p:blipFill>
        <p:spPr>
          <a:xfrm>
            <a:off x="4647388" y="3166120"/>
            <a:ext cx="2783012" cy="1440160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50ED5BFB-43E8-AA33-98F2-35FA777326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892" b="3812"/>
          <a:stretch/>
        </p:blipFill>
        <p:spPr>
          <a:xfrm>
            <a:off x="4799788" y="3318520"/>
            <a:ext cx="2783012" cy="1440160"/>
          </a:xfrm>
          <a:prstGeom prst="rect">
            <a:avLst/>
          </a:prstGeom>
        </p:spPr>
      </p:pic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87A1FC02-481D-160F-8A95-2C8FE43A32EE}"/>
              </a:ext>
            </a:extLst>
          </p:cNvPr>
          <p:cNvCxnSpPr/>
          <p:nvPr/>
        </p:nvCxnSpPr>
        <p:spPr bwMode="gray">
          <a:xfrm flipV="1">
            <a:off x="1703512" y="2708920"/>
            <a:ext cx="432048" cy="720080"/>
          </a:xfrm>
          <a:prstGeom prst="line">
            <a:avLst/>
          </a:prstGeom>
          <a:ln w="6350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15">
            <a:extLst>
              <a:ext uri="{FF2B5EF4-FFF2-40B4-BE49-F238E27FC236}">
                <a16:creationId xmlns:a16="http://schemas.microsoft.com/office/drawing/2014/main" id="{CE811B59-FBEF-DB20-8A1B-A64791795049}"/>
              </a:ext>
            </a:extLst>
          </p:cNvPr>
          <p:cNvCxnSpPr>
            <a:cxnSpLocks/>
          </p:cNvCxnSpPr>
          <p:nvPr/>
        </p:nvCxnSpPr>
        <p:spPr bwMode="gray">
          <a:xfrm>
            <a:off x="2495600" y="5021560"/>
            <a:ext cx="1859564" cy="711696"/>
          </a:xfrm>
          <a:prstGeom prst="line">
            <a:avLst/>
          </a:prstGeom>
          <a:ln w="6350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17">
            <a:extLst>
              <a:ext uri="{FF2B5EF4-FFF2-40B4-BE49-F238E27FC236}">
                <a16:creationId xmlns:a16="http://schemas.microsoft.com/office/drawing/2014/main" id="{09AC5110-1454-A83F-58A3-8E90CC2B649C}"/>
              </a:ext>
            </a:extLst>
          </p:cNvPr>
          <p:cNvCxnSpPr>
            <a:cxnSpLocks/>
          </p:cNvCxnSpPr>
          <p:nvPr/>
        </p:nvCxnSpPr>
        <p:spPr bwMode="gray">
          <a:xfrm flipV="1">
            <a:off x="7002669" y="5070892"/>
            <a:ext cx="2795564" cy="475484"/>
          </a:xfrm>
          <a:prstGeom prst="line">
            <a:avLst/>
          </a:prstGeom>
          <a:ln w="6350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19">
            <a:extLst>
              <a:ext uri="{FF2B5EF4-FFF2-40B4-BE49-F238E27FC236}">
                <a16:creationId xmlns:a16="http://schemas.microsoft.com/office/drawing/2014/main" id="{596A31F5-673B-60E7-DE9D-29AC6D72CBCD}"/>
              </a:ext>
            </a:extLst>
          </p:cNvPr>
          <p:cNvCxnSpPr>
            <a:cxnSpLocks/>
          </p:cNvCxnSpPr>
          <p:nvPr/>
        </p:nvCxnSpPr>
        <p:spPr bwMode="gray">
          <a:xfrm>
            <a:off x="9696400" y="2556520"/>
            <a:ext cx="360040" cy="872480"/>
          </a:xfrm>
          <a:prstGeom prst="line">
            <a:avLst/>
          </a:prstGeom>
          <a:ln w="6350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22">
            <a:extLst>
              <a:ext uri="{FF2B5EF4-FFF2-40B4-BE49-F238E27FC236}">
                <a16:creationId xmlns:a16="http://schemas.microsoft.com/office/drawing/2014/main" id="{7828BE37-2F9B-8FAD-B30C-D95918AFD6BB}"/>
              </a:ext>
            </a:extLst>
          </p:cNvPr>
          <p:cNvCxnSpPr>
            <a:cxnSpLocks/>
          </p:cNvCxnSpPr>
          <p:nvPr/>
        </p:nvCxnSpPr>
        <p:spPr bwMode="gray">
          <a:xfrm>
            <a:off x="5581694" y="1604798"/>
            <a:ext cx="2098482" cy="239592"/>
          </a:xfrm>
          <a:prstGeom prst="line">
            <a:avLst/>
          </a:prstGeom>
          <a:ln w="6350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24">
            <a:extLst>
              <a:ext uri="{FF2B5EF4-FFF2-40B4-BE49-F238E27FC236}">
                <a16:creationId xmlns:a16="http://schemas.microsoft.com/office/drawing/2014/main" id="{0351DF8A-1482-79DE-6C78-75DEDB74D72A}"/>
              </a:ext>
            </a:extLst>
          </p:cNvPr>
          <p:cNvCxnSpPr>
            <a:cxnSpLocks/>
          </p:cNvCxnSpPr>
          <p:nvPr/>
        </p:nvCxnSpPr>
        <p:spPr bwMode="gray">
          <a:xfrm flipV="1">
            <a:off x="2711624" y="2382284"/>
            <a:ext cx="5328592" cy="1839352"/>
          </a:xfrm>
          <a:prstGeom prst="line">
            <a:avLst/>
          </a:prstGeom>
          <a:ln w="6350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26">
            <a:extLst>
              <a:ext uri="{FF2B5EF4-FFF2-40B4-BE49-F238E27FC236}">
                <a16:creationId xmlns:a16="http://schemas.microsoft.com/office/drawing/2014/main" id="{34E7E7A9-FCE2-44A0-586D-D71CBDF055FD}"/>
              </a:ext>
            </a:extLst>
          </p:cNvPr>
          <p:cNvCxnSpPr>
            <a:cxnSpLocks/>
          </p:cNvCxnSpPr>
          <p:nvPr/>
        </p:nvCxnSpPr>
        <p:spPr bwMode="gray">
          <a:xfrm>
            <a:off x="4367642" y="2651964"/>
            <a:ext cx="834989" cy="2289204"/>
          </a:xfrm>
          <a:prstGeom prst="line">
            <a:avLst/>
          </a:prstGeom>
          <a:ln w="6350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28">
            <a:extLst>
              <a:ext uri="{FF2B5EF4-FFF2-40B4-BE49-F238E27FC236}">
                <a16:creationId xmlns:a16="http://schemas.microsoft.com/office/drawing/2014/main" id="{E0645D2E-EAC8-923F-8186-F14A42223E12}"/>
              </a:ext>
            </a:extLst>
          </p:cNvPr>
          <p:cNvCxnSpPr>
            <a:cxnSpLocks/>
          </p:cNvCxnSpPr>
          <p:nvPr/>
        </p:nvCxnSpPr>
        <p:spPr bwMode="gray">
          <a:xfrm>
            <a:off x="4812266" y="2461413"/>
            <a:ext cx="4049967" cy="1603855"/>
          </a:xfrm>
          <a:prstGeom prst="line">
            <a:avLst/>
          </a:prstGeom>
          <a:ln w="6350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31">
            <a:extLst>
              <a:ext uri="{FF2B5EF4-FFF2-40B4-BE49-F238E27FC236}">
                <a16:creationId xmlns:a16="http://schemas.microsoft.com/office/drawing/2014/main" id="{AADA2972-7D35-AFB9-CC21-03C6C5E07F30}"/>
              </a:ext>
            </a:extLst>
          </p:cNvPr>
          <p:cNvCxnSpPr>
            <a:cxnSpLocks/>
          </p:cNvCxnSpPr>
          <p:nvPr/>
        </p:nvCxnSpPr>
        <p:spPr bwMode="gray">
          <a:xfrm flipV="1">
            <a:off x="3071664" y="4536395"/>
            <a:ext cx="5688632" cy="227599"/>
          </a:xfrm>
          <a:prstGeom prst="line">
            <a:avLst/>
          </a:prstGeom>
          <a:ln w="6350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33">
            <a:extLst>
              <a:ext uri="{FF2B5EF4-FFF2-40B4-BE49-F238E27FC236}">
                <a16:creationId xmlns:a16="http://schemas.microsoft.com/office/drawing/2014/main" id="{0050D84E-AB2D-2089-3C9A-AA2B74C32044}"/>
              </a:ext>
            </a:extLst>
          </p:cNvPr>
          <p:cNvCxnSpPr>
            <a:cxnSpLocks/>
          </p:cNvCxnSpPr>
          <p:nvPr/>
        </p:nvCxnSpPr>
        <p:spPr bwMode="gray">
          <a:xfrm flipH="1">
            <a:off x="6323123" y="2651964"/>
            <a:ext cx="2197871" cy="2289204"/>
          </a:xfrm>
          <a:prstGeom prst="line">
            <a:avLst/>
          </a:prstGeom>
          <a:ln w="6350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feld 45">
            <a:extLst>
              <a:ext uri="{FF2B5EF4-FFF2-40B4-BE49-F238E27FC236}">
                <a16:creationId xmlns:a16="http://schemas.microsoft.com/office/drawing/2014/main" id="{9A606D85-E3CF-703D-7551-F8CB1818ADFD}"/>
              </a:ext>
            </a:extLst>
          </p:cNvPr>
          <p:cNvSpPr txBox="1"/>
          <p:nvPr/>
        </p:nvSpPr>
        <p:spPr bwMode="gray">
          <a:xfrm>
            <a:off x="822470" y="5204752"/>
            <a:ext cx="918450" cy="34162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08000"/>
              </a:lnSpc>
              <a:spcAft>
                <a:spcPts val="1008"/>
              </a:spcAft>
            </a:pPr>
            <a:r>
              <a:rPr lang="de-DE" sz="2000" dirty="0">
                <a:solidFill>
                  <a:schemeClr val="tx1"/>
                </a:solidFill>
              </a:rPr>
              <a:t>Agent 1</a:t>
            </a:r>
          </a:p>
        </p:txBody>
      </p:sp>
      <p:sp>
        <p:nvSpPr>
          <p:cNvPr id="47" name="Textfeld 46">
            <a:extLst>
              <a:ext uri="{FF2B5EF4-FFF2-40B4-BE49-F238E27FC236}">
                <a16:creationId xmlns:a16="http://schemas.microsoft.com/office/drawing/2014/main" id="{E499D5D8-D3D7-9A27-4843-2321B3B6FC6C}"/>
              </a:ext>
            </a:extLst>
          </p:cNvPr>
          <p:cNvSpPr txBox="1"/>
          <p:nvPr/>
        </p:nvSpPr>
        <p:spPr bwMode="gray">
          <a:xfrm>
            <a:off x="4284181" y="6402203"/>
            <a:ext cx="918450" cy="34162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08000"/>
              </a:lnSpc>
              <a:spcAft>
                <a:spcPts val="1008"/>
              </a:spcAft>
            </a:pPr>
            <a:r>
              <a:rPr lang="de-DE" sz="2000" dirty="0">
                <a:solidFill>
                  <a:schemeClr val="tx1"/>
                </a:solidFill>
              </a:rPr>
              <a:t>Agent 2</a:t>
            </a:r>
          </a:p>
        </p:txBody>
      </p:sp>
      <p:sp>
        <p:nvSpPr>
          <p:cNvPr id="48" name="Textfeld 47">
            <a:extLst>
              <a:ext uri="{FF2B5EF4-FFF2-40B4-BE49-F238E27FC236}">
                <a16:creationId xmlns:a16="http://schemas.microsoft.com/office/drawing/2014/main" id="{3CD7D055-CA5E-E727-778A-D6D58E0DF176}"/>
              </a:ext>
            </a:extLst>
          </p:cNvPr>
          <p:cNvSpPr txBox="1"/>
          <p:nvPr/>
        </p:nvSpPr>
        <p:spPr bwMode="gray">
          <a:xfrm>
            <a:off x="10540066" y="5021560"/>
            <a:ext cx="918450" cy="34162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08000"/>
              </a:lnSpc>
              <a:spcAft>
                <a:spcPts val="1008"/>
              </a:spcAft>
            </a:pPr>
            <a:r>
              <a:rPr lang="de-DE" sz="2000" dirty="0">
                <a:solidFill>
                  <a:schemeClr val="tx1"/>
                </a:solidFill>
              </a:rPr>
              <a:t>Agent 3</a:t>
            </a:r>
          </a:p>
        </p:txBody>
      </p:sp>
      <p:sp>
        <p:nvSpPr>
          <p:cNvPr id="50" name="Textfeld 49">
            <a:extLst>
              <a:ext uri="{FF2B5EF4-FFF2-40B4-BE49-F238E27FC236}">
                <a16:creationId xmlns:a16="http://schemas.microsoft.com/office/drawing/2014/main" id="{8B8BB896-1278-0F0D-F7C7-9764F0A83E9A}"/>
              </a:ext>
            </a:extLst>
          </p:cNvPr>
          <p:cNvSpPr txBox="1"/>
          <p:nvPr/>
        </p:nvSpPr>
        <p:spPr bwMode="gray">
          <a:xfrm>
            <a:off x="10166559" y="2514587"/>
            <a:ext cx="918450" cy="34162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08000"/>
              </a:lnSpc>
              <a:spcAft>
                <a:spcPts val="1008"/>
              </a:spcAft>
            </a:pPr>
            <a:r>
              <a:rPr lang="de-DE" sz="2000" dirty="0">
                <a:solidFill>
                  <a:schemeClr val="tx1"/>
                </a:solidFill>
              </a:rPr>
              <a:t>Agent 4</a:t>
            </a:r>
          </a:p>
        </p:txBody>
      </p:sp>
      <p:sp>
        <p:nvSpPr>
          <p:cNvPr id="51" name="Textfeld 50">
            <a:extLst>
              <a:ext uri="{FF2B5EF4-FFF2-40B4-BE49-F238E27FC236}">
                <a16:creationId xmlns:a16="http://schemas.microsoft.com/office/drawing/2014/main" id="{43D06461-66E9-C0DB-8DC5-961A6F3CE559}"/>
              </a:ext>
            </a:extLst>
          </p:cNvPr>
          <p:cNvSpPr txBox="1"/>
          <p:nvPr/>
        </p:nvSpPr>
        <p:spPr bwMode="gray">
          <a:xfrm>
            <a:off x="2135560" y="1577412"/>
            <a:ext cx="918450" cy="34162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08000"/>
              </a:lnSpc>
              <a:spcAft>
                <a:spcPts val="1008"/>
              </a:spcAft>
            </a:pPr>
            <a:r>
              <a:rPr lang="de-DE" sz="2000" dirty="0">
                <a:solidFill>
                  <a:schemeClr val="tx1"/>
                </a:solidFill>
              </a:rPr>
              <a:t>Agent 5</a:t>
            </a:r>
          </a:p>
        </p:txBody>
      </p:sp>
    </p:spTree>
    <p:extLst>
      <p:ext uri="{BB962C8B-B14F-4D97-AF65-F5344CB8AC3E}">
        <p14:creationId xmlns:p14="http://schemas.microsoft.com/office/powerpoint/2010/main" val="119020702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781 0.0162 L 0.23438 -0.3277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109" y="-1719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107 3.33333E-6 L 0.34727 0.06412 " pathEditMode="relative" ptsTypes="AA">
                                      <p:cBhvr>
                                        <p:cTn id="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25 -0.02222 L -0.00625 0.29931 " pathEditMode="relative" ptsTypes="AA">
                                      <p:cBhvr>
                                        <p:cTn id="10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25 -0.02222 L -0.32474 0.12732 " pathEditMode="relative" ptsTypes="AA">
                                      <p:cBhvr>
                                        <p:cTn id="1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093 -0.0162 L -0.10169 -0.25185 " pathEditMode="relative" ptsTypes="AA">
                                      <p:cBhvr>
                                        <p:cTn id="14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47" grpId="0"/>
      <p:bldP spid="48" grpId="0"/>
      <p:bldP spid="50" grpId="0"/>
      <p:bldP spid="5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BA6CBF-8498-5E50-F90B-ACC6E2886A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Worauf kommt es dabei an?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394AC0D-2075-D36A-EB38-621DA01F80D0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5289" y="1511301"/>
            <a:ext cx="3900512" cy="2565771"/>
          </a:xfrm>
        </p:spPr>
        <p:txBody>
          <a:bodyPr/>
          <a:lstStyle/>
          <a:p>
            <a:pPr lvl="1" indent="0">
              <a:buNone/>
            </a:pPr>
            <a:r>
              <a:rPr lang="de-DE" b="1" dirty="0"/>
              <a:t>Netzwerktopologie</a:t>
            </a:r>
          </a:p>
          <a:p>
            <a:pPr lvl="1" indent="0">
              <a:buNone/>
            </a:pP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584D8BA-6BD1-97F6-2BA5-8FB084749FE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 noProof="0" dirty="0"/>
              <a:t>Abschlusspräsentation Bachelorarbeit | ITD/RA | 02.05.2024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081D24A-DD81-0869-FCB5-C8378EEDC6A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AD1D1349-391B-44DC-865F-5996B3E40F26}" type="slidenum">
              <a:rPr lang="de-DE" noProof="0" smtClean="0"/>
              <a:pPr/>
              <a:t>16</a:t>
            </a:fld>
            <a:endParaRPr lang="de-DE" noProof="0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501B9598-2CFA-9F3C-0F1C-58EEAC04C1E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A468636B-C086-9261-C7B4-1938CFAEAD4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F5DD8A52-F613-59FC-E6A3-DFFE7BD3B06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0A65ED49-7D8D-C52E-1140-9858AE9EDBC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F42A5324-EB7F-244B-DEEF-59702D650EF8}"/>
              </a:ext>
            </a:extLst>
          </p:cNvPr>
          <p:cNvSpPr txBox="1">
            <a:spLocks/>
          </p:cNvSpPr>
          <p:nvPr/>
        </p:nvSpPr>
        <p:spPr>
          <a:xfrm>
            <a:off x="6758447" y="3980125"/>
            <a:ext cx="3900512" cy="256577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271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8"/>
              </a:spcAft>
              <a:buFont typeface="+mj-lt"/>
              <a:buNone/>
              <a:defRPr sz="2000" b="0" i="0" kern="1200">
                <a:solidFill>
                  <a:schemeClr val="tx1"/>
                </a:solidFill>
                <a:latin typeface="MB Corpo S Text" panose="020B0504050000000004" pitchFamily="34" charset="0"/>
                <a:ea typeface="+mn-ea"/>
                <a:cs typeface="+mn-cs"/>
              </a:defRPr>
            </a:lvl1pPr>
            <a:lvl2pPr marL="341952" indent="-341952" algn="l" defTabSz="914271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8"/>
              </a:spcAft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MB Corpo S Text" panose="020B0504050000000004" pitchFamily="34" charset="0"/>
                <a:ea typeface="+mn-ea"/>
                <a:cs typeface="+mn-cs"/>
              </a:defRPr>
            </a:lvl2pPr>
            <a:lvl3pPr marL="539924" indent="-197972" algn="l" defTabSz="914271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8"/>
              </a:spcAft>
              <a:buFont typeface="Symbol" panose="05050102010706020507" pitchFamily="18" charset="2"/>
              <a:buChar char="-"/>
              <a:defRPr sz="1500" b="0" i="0" kern="1200">
                <a:solidFill>
                  <a:schemeClr val="tx1"/>
                </a:solidFill>
                <a:latin typeface="MB Corpo S Text" panose="020B0504050000000004" pitchFamily="34" charset="0"/>
                <a:ea typeface="+mn-ea"/>
                <a:cs typeface="+mn-cs"/>
              </a:defRPr>
            </a:lvl3pPr>
            <a:lvl4pPr marL="539924" indent="-197972" algn="l" defTabSz="914271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8"/>
              </a:spcAft>
              <a:buFont typeface="Symbol" panose="05050102010706020507" pitchFamily="18" charset="2"/>
              <a:buChar char="-"/>
              <a:defRPr sz="1500" b="0" i="0" kern="1200">
                <a:solidFill>
                  <a:schemeClr val="tx1"/>
                </a:solidFill>
                <a:latin typeface="MB Corpo S Text" panose="020B0504050000000004" pitchFamily="34" charset="0"/>
                <a:ea typeface="+mn-ea"/>
                <a:cs typeface="+mn-cs"/>
              </a:defRPr>
            </a:lvl4pPr>
            <a:lvl5pPr marL="539924" indent="-197972" algn="l" defTabSz="914271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8"/>
              </a:spcAft>
              <a:buFont typeface="Symbol" panose="05050102010706020507" pitchFamily="18" charset="2"/>
              <a:buChar char="-"/>
              <a:defRPr sz="1500" b="0" i="0" kern="1200">
                <a:solidFill>
                  <a:schemeClr val="tx1"/>
                </a:solidFill>
                <a:latin typeface="MB Corpo S Text" panose="020B0504050000000004" pitchFamily="34" charset="0"/>
                <a:ea typeface="+mn-ea"/>
                <a:cs typeface="+mn-cs"/>
              </a:defRPr>
            </a:lvl5pPr>
            <a:lvl6pPr marL="539924" indent="-197972" algn="l" defTabSz="914271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8"/>
              </a:spcAft>
              <a:buFont typeface="Symbol" panose="05050102010706020507" pitchFamily="18" charset="2"/>
              <a:buChar char="-"/>
              <a:defRPr sz="1500" b="0" i="0" kern="1200">
                <a:solidFill>
                  <a:schemeClr val="tx1"/>
                </a:solidFill>
                <a:latin typeface="MB Corpo S Text" panose="020B0504050000000004" pitchFamily="34" charset="0"/>
                <a:ea typeface="+mn-ea"/>
                <a:cs typeface="+mn-cs"/>
              </a:defRPr>
            </a:lvl6pPr>
            <a:lvl7pPr marL="539924" indent="-197972" algn="l" defTabSz="914271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8"/>
              </a:spcAft>
              <a:buFont typeface="Symbol" panose="05050102010706020507" pitchFamily="18" charset="2"/>
              <a:buChar char="-"/>
              <a:defRPr sz="1500" b="0" i="0" kern="1200">
                <a:solidFill>
                  <a:schemeClr val="tx1"/>
                </a:solidFill>
                <a:latin typeface="MB Corpo S Text" panose="020B0504050000000004" pitchFamily="34" charset="0"/>
                <a:ea typeface="+mn-ea"/>
                <a:cs typeface="+mn-cs"/>
              </a:defRPr>
            </a:lvl7pPr>
            <a:lvl8pPr marL="539924" indent="-197972" algn="l" defTabSz="914271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8"/>
              </a:spcAft>
              <a:buFont typeface="Symbol" panose="05050102010706020507" pitchFamily="18" charset="2"/>
              <a:buChar char="-"/>
              <a:defRPr sz="1500" b="0" i="0" kern="1200">
                <a:solidFill>
                  <a:schemeClr val="tx1"/>
                </a:solidFill>
                <a:latin typeface="MB Corpo S Text" panose="020B0504050000000004" pitchFamily="34" charset="0"/>
                <a:ea typeface="+mn-ea"/>
                <a:cs typeface="+mn-cs"/>
              </a:defRPr>
            </a:lvl8pPr>
            <a:lvl9pPr marL="539924" indent="-197972" algn="l" defTabSz="914271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8"/>
              </a:spcAft>
              <a:buFont typeface="Symbol" panose="05050102010706020507" pitchFamily="18" charset="2"/>
              <a:buChar char="-"/>
              <a:defRPr sz="1500" b="0" i="0" kern="1200">
                <a:solidFill>
                  <a:schemeClr val="tx1"/>
                </a:solidFill>
                <a:latin typeface="MB Corpo S Text" panose="020B0504050000000004" pitchFamily="34" charset="0"/>
                <a:ea typeface="+mn-ea"/>
                <a:cs typeface="+mn-cs"/>
              </a:defRPr>
            </a:lvl9pPr>
          </a:lstStyle>
          <a:p>
            <a:pPr lvl="1" indent="0">
              <a:buFont typeface="Arial" panose="020B0604020202020204" pitchFamily="34" charset="0"/>
              <a:buNone/>
            </a:pPr>
            <a:r>
              <a:rPr lang="de-DE" b="1" dirty="0"/>
              <a:t>Einbeziehung des Menschen </a:t>
            </a:r>
            <a:endParaRPr lang="de-DE" dirty="0"/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E60B0543-B563-4BDC-1BDE-FF87F8340D5D}"/>
              </a:ext>
            </a:extLst>
          </p:cNvPr>
          <p:cNvSpPr txBox="1">
            <a:spLocks/>
          </p:cNvSpPr>
          <p:nvPr/>
        </p:nvSpPr>
        <p:spPr>
          <a:xfrm>
            <a:off x="365022" y="3923929"/>
            <a:ext cx="3900512" cy="256577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271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8"/>
              </a:spcAft>
              <a:buFont typeface="+mj-lt"/>
              <a:buNone/>
              <a:defRPr sz="2000" b="0" i="0" kern="1200">
                <a:solidFill>
                  <a:schemeClr val="tx1"/>
                </a:solidFill>
                <a:latin typeface="MB Corpo S Text" panose="020B0504050000000004" pitchFamily="34" charset="0"/>
                <a:ea typeface="+mn-ea"/>
                <a:cs typeface="+mn-cs"/>
              </a:defRPr>
            </a:lvl1pPr>
            <a:lvl2pPr marL="341952" indent="-341952" algn="l" defTabSz="914271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8"/>
              </a:spcAft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MB Corpo S Text" panose="020B0504050000000004" pitchFamily="34" charset="0"/>
                <a:ea typeface="+mn-ea"/>
                <a:cs typeface="+mn-cs"/>
              </a:defRPr>
            </a:lvl2pPr>
            <a:lvl3pPr marL="539924" indent="-197972" algn="l" defTabSz="914271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8"/>
              </a:spcAft>
              <a:buFont typeface="Symbol" panose="05050102010706020507" pitchFamily="18" charset="2"/>
              <a:buChar char="-"/>
              <a:defRPr sz="1500" b="0" i="0" kern="1200">
                <a:solidFill>
                  <a:schemeClr val="tx1"/>
                </a:solidFill>
                <a:latin typeface="MB Corpo S Text" panose="020B0504050000000004" pitchFamily="34" charset="0"/>
                <a:ea typeface="+mn-ea"/>
                <a:cs typeface="+mn-cs"/>
              </a:defRPr>
            </a:lvl3pPr>
            <a:lvl4pPr marL="539924" indent="-197972" algn="l" defTabSz="914271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8"/>
              </a:spcAft>
              <a:buFont typeface="Symbol" panose="05050102010706020507" pitchFamily="18" charset="2"/>
              <a:buChar char="-"/>
              <a:defRPr sz="1500" b="0" i="0" kern="1200">
                <a:solidFill>
                  <a:schemeClr val="tx1"/>
                </a:solidFill>
                <a:latin typeface="MB Corpo S Text" panose="020B0504050000000004" pitchFamily="34" charset="0"/>
                <a:ea typeface="+mn-ea"/>
                <a:cs typeface="+mn-cs"/>
              </a:defRPr>
            </a:lvl4pPr>
            <a:lvl5pPr marL="539924" indent="-197972" algn="l" defTabSz="914271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8"/>
              </a:spcAft>
              <a:buFont typeface="Symbol" panose="05050102010706020507" pitchFamily="18" charset="2"/>
              <a:buChar char="-"/>
              <a:defRPr sz="1500" b="0" i="0" kern="1200">
                <a:solidFill>
                  <a:schemeClr val="tx1"/>
                </a:solidFill>
                <a:latin typeface="MB Corpo S Text" panose="020B0504050000000004" pitchFamily="34" charset="0"/>
                <a:ea typeface="+mn-ea"/>
                <a:cs typeface="+mn-cs"/>
              </a:defRPr>
            </a:lvl5pPr>
            <a:lvl6pPr marL="539924" indent="-197972" algn="l" defTabSz="914271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8"/>
              </a:spcAft>
              <a:buFont typeface="Symbol" panose="05050102010706020507" pitchFamily="18" charset="2"/>
              <a:buChar char="-"/>
              <a:defRPr sz="1500" b="0" i="0" kern="1200">
                <a:solidFill>
                  <a:schemeClr val="tx1"/>
                </a:solidFill>
                <a:latin typeface="MB Corpo S Text" panose="020B0504050000000004" pitchFamily="34" charset="0"/>
                <a:ea typeface="+mn-ea"/>
                <a:cs typeface="+mn-cs"/>
              </a:defRPr>
            </a:lvl6pPr>
            <a:lvl7pPr marL="539924" indent="-197972" algn="l" defTabSz="914271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8"/>
              </a:spcAft>
              <a:buFont typeface="Symbol" panose="05050102010706020507" pitchFamily="18" charset="2"/>
              <a:buChar char="-"/>
              <a:defRPr sz="1500" b="0" i="0" kern="1200">
                <a:solidFill>
                  <a:schemeClr val="tx1"/>
                </a:solidFill>
                <a:latin typeface="MB Corpo S Text" panose="020B0504050000000004" pitchFamily="34" charset="0"/>
                <a:ea typeface="+mn-ea"/>
                <a:cs typeface="+mn-cs"/>
              </a:defRPr>
            </a:lvl7pPr>
            <a:lvl8pPr marL="539924" indent="-197972" algn="l" defTabSz="914271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8"/>
              </a:spcAft>
              <a:buFont typeface="Symbol" panose="05050102010706020507" pitchFamily="18" charset="2"/>
              <a:buChar char="-"/>
              <a:defRPr sz="1500" b="0" i="0" kern="1200">
                <a:solidFill>
                  <a:schemeClr val="tx1"/>
                </a:solidFill>
                <a:latin typeface="MB Corpo S Text" panose="020B0504050000000004" pitchFamily="34" charset="0"/>
                <a:ea typeface="+mn-ea"/>
                <a:cs typeface="+mn-cs"/>
              </a:defRPr>
            </a:lvl8pPr>
            <a:lvl9pPr marL="539924" indent="-197972" algn="l" defTabSz="914271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8"/>
              </a:spcAft>
              <a:buFont typeface="Symbol" panose="05050102010706020507" pitchFamily="18" charset="2"/>
              <a:buChar char="-"/>
              <a:defRPr sz="1500" b="0" i="0" kern="1200">
                <a:solidFill>
                  <a:schemeClr val="tx1"/>
                </a:solidFill>
                <a:latin typeface="MB Corpo S Text" panose="020B0504050000000004" pitchFamily="34" charset="0"/>
                <a:ea typeface="+mn-ea"/>
                <a:cs typeface="+mn-cs"/>
              </a:defRPr>
            </a:lvl9pPr>
          </a:lstStyle>
          <a:p>
            <a:pPr lvl="1" indent="0">
              <a:buFont typeface="Arial" panose="020B0604020202020204" pitchFamily="34" charset="0"/>
              <a:buNone/>
            </a:pPr>
            <a:r>
              <a:rPr lang="de-DE" b="1" dirty="0"/>
              <a:t>Anzahl der Agenten</a:t>
            </a:r>
          </a:p>
          <a:p>
            <a:pPr lvl="1" indent="0">
              <a:buFont typeface="Arial" panose="020B0604020202020204" pitchFamily="34" charset="0"/>
              <a:buNone/>
            </a:pPr>
            <a:endParaRPr lang="de-DE" dirty="0"/>
          </a:p>
        </p:txBody>
      </p:sp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4D6AB89B-5F0C-F42B-F443-D290B82A6D51}"/>
              </a:ext>
            </a:extLst>
          </p:cNvPr>
          <p:cNvSpPr txBox="1">
            <a:spLocks/>
          </p:cNvSpPr>
          <p:nvPr/>
        </p:nvSpPr>
        <p:spPr>
          <a:xfrm>
            <a:off x="6668673" y="1408250"/>
            <a:ext cx="3900512" cy="256577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271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8"/>
              </a:spcAft>
              <a:buFont typeface="+mj-lt"/>
              <a:buNone/>
              <a:defRPr sz="2000" b="0" i="0" kern="1200">
                <a:solidFill>
                  <a:schemeClr val="tx1"/>
                </a:solidFill>
                <a:latin typeface="MB Corpo S Text" panose="020B0504050000000004" pitchFamily="34" charset="0"/>
                <a:ea typeface="+mn-ea"/>
                <a:cs typeface="+mn-cs"/>
              </a:defRPr>
            </a:lvl1pPr>
            <a:lvl2pPr marL="341952" indent="-341952" algn="l" defTabSz="914271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8"/>
              </a:spcAft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MB Corpo S Text" panose="020B0504050000000004" pitchFamily="34" charset="0"/>
                <a:ea typeface="+mn-ea"/>
                <a:cs typeface="+mn-cs"/>
              </a:defRPr>
            </a:lvl2pPr>
            <a:lvl3pPr marL="539924" indent="-197972" algn="l" defTabSz="914271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8"/>
              </a:spcAft>
              <a:buFont typeface="Symbol" panose="05050102010706020507" pitchFamily="18" charset="2"/>
              <a:buChar char="-"/>
              <a:defRPr sz="1500" b="0" i="0" kern="1200">
                <a:solidFill>
                  <a:schemeClr val="tx1"/>
                </a:solidFill>
                <a:latin typeface="MB Corpo S Text" panose="020B0504050000000004" pitchFamily="34" charset="0"/>
                <a:ea typeface="+mn-ea"/>
                <a:cs typeface="+mn-cs"/>
              </a:defRPr>
            </a:lvl3pPr>
            <a:lvl4pPr marL="539924" indent="-197972" algn="l" defTabSz="914271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8"/>
              </a:spcAft>
              <a:buFont typeface="Symbol" panose="05050102010706020507" pitchFamily="18" charset="2"/>
              <a:buChar char="-"/>
              <a:defRPr sz="1500" b="0" i="0" kern="1200">
                <a:solidFill>
                  <a:schemeClr val="tx1"/>
                </a:solidFill>
                <a:latin typeface="MB Corpo S Text" panose="020B0504050000000004" pitchFamily="34" charset="0"/>
                <a:ea typeface="+mn-ea"/>
                <a:cs typeface="+mn-cs"/>
              </a:defRPr>
            </a:lvl4pPr>
            <a:lvl5pPr marL="539924" indent="-197972" algn="l" defTabSz="914271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8"/>
              </a:spcAft>
              <a:buFont typeface="Symbol" panose="05050102010706020507" pitchFamily="18" charset="2"/>
              <a:buChar char="-"/>
              <a:defRPr sz="1500" b="0" i="0" kern="1200">
                <a:solidFill>
                  <a:schemeClr val="tx1"/>
                </a:solidFill>
                <a:latin typeface="MB Corpo S Text" panose="020B0504050000000004" pitchFamily="34" charset="0"/>
                <a:ea typeface="+mn-ea"/>
                <a:cs typeface="+mn-cs"/>
              </a:defRPr>
            </a:lvl5pPr>
            <a:lvl6pPr marL="539924" indent="-197972" algn="l" defTabSz="914271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8"/>
              </a:spcAft>
              <a:buFont typeface="Symbol" panose="05050102010706020507" pitchFamily="18" charset="2"/>
              <a:buChar char="-"/>
              <a:defRPr sz="1500" b="0" i="0" kern="1200">
                <a:solidFill>
                  <a:schemeClr val="tx1"/>
                </a:solidFill>
                <a:latin typeface="MB Corpo S Text" panose="020B0504050000000004" pitchFamily="34" charset="0"/>
                <a:ea typeface="+mn-ea"/>
                <a:cs typeface="+mn-cs"/>
              </a:defRPr>
            </a:lvl6pPr>
            <a:lvl7pPr marL="539924" indent="-197972" algn="l" defTabSz="914271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8"/>
              </a:spcAft>
              <a:buFont typeface="Symbol" panose="05050102010706020507" pitchFamily="18" charset="2"/>
              <a:buChar char="-"/>
              <a:defRPr sz="1500" b="0" i="0" kern="1200">
                <a:solidFill>
                  <a:schemeClr val="tx1"/>
                </a:solidFill>
                <a:latin typeface="MB Corpo S Text" panose="020B0504050000000004" pitchFamily="34" charset="0"/>
                <a:ea typeface="+mn-ea"/>
                <a:cs typeface="+mn-cs"/>
              </a:defRPr>
            </a:lvl7pPr>
            <a:lvl8pPr marL="539924" indent="-197972" algn="l" defTabSz="914271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8"/>
              </a:spcAft>
              <a:buFont typeface="Symbol" panose="05050102010706020507" pitchFamily="18" charset="2"/>
              <a:buChar char="-"/>
              <a:defRPr sz="1500" b="0" i="0" kern="1200">
                <a:solidFill>
                  <a:schemeClr val="tx1"/>
                </a:solidFill>
                <a:latin typeface="MB Corpo S Text" panose="020B0504050000000004" pitchFamily="34" charset="0"/>
                <a:ea typeface="+mn-ea"/>
                <a:cs typeface="+mn-cs"/>
              </a:defRPr>
            </a:lvl8pPr>
            <a:lvl9pPr marL="539924" indent="-197972" algn="l" defTabSz="914271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8"/>
              </a:spcAft>
              <a:buFont typeface="Symbol" panose="05050102010706020507" pitchFamily="18" charset="2"/>
              <a:buChar char="-"/>
              <a:defRPr sz="1500" b="0" i="0" kern="1200">
                <a:solidFill>
                  <a:schemeClr val="tx1"/>
                </a:solidFill>
                <a:latin typeface="MB Corpo S Text" panose="020B0504050000000004" pitchFamily="34" charset="0"/>
                <a:ea typeface="+mn-ea"/>
                <a:cs typeface="+mn-cs"/>
              </a:defRPr>
            </a:lvl9pPr>
          </a:lstStyle>
          <a:p>
            <a:pPr lvl="1" indent="0">
              <a:buFont typeface="Arial" panose="020B0604020202020204" pitchFamily="34" charset="0"/>
              <a:buNone/>
            </a:pPr>
            <a:r>
              <a:rPr lang="de-DE" b="1" dirty="0"/>
              <a:t>Systemumgebung</a:t>
            </a:r>
          </a:p>
          <a:p>
            <a:pPr lvl="1" indent="0">
              <a:buFont typeface="Arial" panose="020B0604020202020204" pitchFamily="34" charset="0"/>
              <a:buNone/>
            </a:pPr>
            <a:endParaRPr lang="de-DE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56C42481-EC64-0DB6-8922-155C7C02806F}"/>
              </a:ext>
            </a:extLst>
          </p:cNvPr>
          <p:cNvSpPr txBox="1"/>
          <p:nvPr/>
        </p:nvSpPr>
        <p:spPr bwMode="gray">
          <a:xfrm>
            <a:off x="9987148" y="3645725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08000"/>
              </a:lnSpc>
              <a:spcAft>
                <a:spcPts val="1008"/>
              </a:spcAft>
            </a:pPr>
            <a:endParaRPr lang="de-DE" sz="2000" dirty="0" err="1">
              <a:solidFill>
                <a:schemeClr val="tx1"/>
              </a:solidFill>
            </a:endParaRPr>
          </a:p>
        </p:txBody>
      </p:sp>
      <p:grpSp>
        <p:nvGrpSpPr>
          <p:cNvPr id="47" name="Gruppieren 46">
            <a:extLst>
              <a:ext uri="{FF2B5EF4-FFF2-40B4-BE49-F238E27FC236}">
                <a16:creationId xmlns:a16="http://schemas.microsoft.com/office/drawing/2014/main" id="{541BA7DE-3256-107E-4A31-B181E40DC128}"/>
              </a:ext>
            </a:extLst>
          </p:cNvPr>
          <p:cNvGrpSpPr/>
          <p:nvPr/>
        </p:nvGrpSpPr>
        <p:grpSpPr>
          <a:xfrm>
            <a:off x="7115218" y="2017006"/>
            <a:ext cx="2412045" cy="1406499"/>
            <a:chOff x="8759062" y="1988840"/>
            <a:chExt cx="2412045" cy="1406499"/>
          </a:xfrm>
        </p:grpSpPr>
        <p:pic>
          <p:nvPicPr>
            <p:cNvPr id="14" name="Grafik 13">
              <a:extLst>
                <a:ext uri="{FF2B5EF4-FFF2-40B4-BE49-F238E27FC236}">
                  <a16:creationId xmlns:a16="http://schemas.microsoft.com/office/drawing/2014/main" id="{2A14AFA7-B551-E8ED-6C15-92AE54D7C8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775633" y="2009291"/>
              <a:ext cx="792088" cy="792088"/>
            </a:xfrm>
            <a:prstGeom prst="rect">
              <a:avLst/>
            </a:prstGeom>
          </p:spPr>
        </p:pic>
        <p:pic>
          <p:nvPicPr>
            <p:cNvPr id="16" name="Grafik 15">
              <a:extLst>
                <a:ext uri="{FF2B5EF4-FFF2-40B4-BE49-F238E27FC236}">
                  <a16:creationId xmlns:a16="http://schemas.microsoft.com/office/drawing/2014/main" id="{1ADA742A-733B-B64B-A166-7F639C3E4BF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28448" y="1988840"/>
              <a:ext cx="792088" cy="792088"/>
            </a:xfrm>
            <a:prstGeom prst="rect">
              <a:avLst/>
            </a:prstGeom>
          </p:spPr>
        </p:pic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B16AFDC6-42B6-E307-1BFA-A801D5740994}"/>
                </a:ext>
              </a:extLst>
            </p:cNvPr>
            <p:cNvSpPr txBox="1"/>
            <p:nvPr/>
          </p:nvSpPr>
          <p:spPr bwMode="gray">
            <a:xfrm>
              <a:off x="8759062" y="3071657"/>
              <a:ext cx="1050736" cy="323682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08000"/>
                </a:lnSpc>
                <a:spcAft>
                  <a:spcPts val="1008"/>
                </a:spcAft>
              </a:pPr>
              <a:r>
                <a:rPr lang="de-DE" sz="2000" dirty="0">
                  <a:solidFill>
                    <a:schemeClr val="tx1"/>
                  </a:solidFill>
                </a:rPr>
                <a:t>Physisch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D32261E8-84BE-6120-31A2-35CBD5D50800}"/>
                </a:ext>
              </a:extLst>
            </p:cNvPr>
            <p:cNvSpPr txBox="1"/>
            <p:nvPr/>
          </p:nvSpPr>
          <p:spPr bwMode="gray">
            <a:xfrm>
              <a:off x="10120371" y="3071588"/>
              <a:ext cx="1050736" cy="323682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08000"/>
                </a:lnSpc>
                <a:spcAft>
                  <a:spcPts val="1008"/>
                </a:spcAft>
              </a:pPr>
              <a:r>
                <a:rPr lang="de-DE" sz="2000" dirty="0">
                  <a:solidFill>
                    <a:schemeClr val="tx1"/>
                  </a:solidFill>
                </a:rPr>
                <a:t>Virtuell</a:t>
              </a:r>
            </a:p>
          </p:txBody>
        </p:sp>
      </p:grpSp>
      <p:grpSp>
        <p:nvGrpSpPr>
          <p:cNvPr id="46" name="Gruppieren 45">
            <a:extLst>
              <a:ext uri="{FF2B5EF4-FFF2-40B4-BE49-F238E27FC236}">
                <a16:creationId xmlns:a16="http://schemas.microsoft.com/office/drawing/2014/main" id="{CAAE297D-888F-9738-DAB9-EC71BC6CBBF8}"/>
              </a:ext>
            </a:extLst>
          </p:cNvPr>
          <p:cNvGrpSpPr/>
          <p:nvPr/>
        </p:nvGrpSpPr>
        <p:grpSpPr>
          <a:xfrm>
            <a:off x="676031" y="1922780"/>
            <a:ext cx="4896801" cy="1695010"/>
            <a:chOff x="676031" y="1922780"/>
            <a:chExt cx="4896801" cy="1695010"/>
          </a:xfrm>
        </p:grpSpPr>
        <p:sp>
          <p:nvSpPr>
            <p:cNvPr id="35" name="Textfeld 34">
              <a:extLst>
                <a:ext uri="{FF2B5EF4-FFF2-40B4-BE49-F238E27FC236}">
                  <a16:creationId xmlns:a16="http://schemas.microsoft.com/office/drawing/2014/main" id="{41F5DCFE-C929-3C4F-26A5-3A0828AE8D5E}"/>
                </a:ext>
              </a:extLst>
            </p:cNvPr>
            <p:cNvSpPr txBox="1"/>
            <p:nvPr/>
          </p:nvSpPr>
          <p:spPr bwMode="gray">
            <a:xfrm>
              <a:off x="2261275" y="3232219"/>
              <a:ext cx="1445571" cy="3842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08000"/>
                </a:lnSpc>
                <a:spcAft>
                  <a:spcPts val="1008"/>
                </a:spcAft>
              </a:pPr>
              <a:r>
                <a:rPr lang="de-DE" sz="2000" dirty="0">
                  <a:solidFill>
                    <a:schemeClr val="tx1"/>
                  </a:solidFill>
                </a:rPr>
                <a:t>Zentralisiert</a:t>
              </a:r>
            </a:p>
          </p:txBody>
        </p:sp>
        <p:sp>
          <p:nvSpPr>
            <p:cNvPr id="37" name="Textfeld 36">
              <a:extLst>
                <a:ext uri="{FF2B5EF4-FFF2-40B4-BE49-F238E27FC236}">
                  <a16:creationId xmlns:a16="http://schemas.microsoft.com/office/drawing/2014/main" id="{29CFC2E1-EBBB-83D2-9B4A-68BE105E9051}"/>
                </a:ext>
              </a:extLst>
            </p:cNvPr>
            <p:cNvSpPr txBox="1"/>
            <p:nvPr/>
          </p:nvSpPr>
          <p:spPr bwMode="gray">
            <a:xfrm>
              <a:off x="4127261" y="3220861"/>
              <a:ext cx="1445571" cy="3842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08000"/>
                </a:lnSpc>
                <a:spcAft>
                  <a:spcPts val="1008"/>
                </a:spcAft>
              </a:pPr>
              <a:r>
                <a:rPr lang="de-DE" sz="2000" dirty="0" err="1">
                  <a:solidFill>
                    <a:schemeClr val="tx1"/>
                  </a:solidFill>
                </a:rPr>
                <a:t>Layered</a:t>
              </a:r>
              <a:endParaRPr lang="de-DE" sz="2000" dirty="0">
                <a:solidFill>
                  <a:schemeClr val="tx1"/>
                </a:solidFill>
              </a:endParaRPr>
            </a:p>
          </p:txBody>
        </p:sp>
        <p:sp>
          <p:nvSpPr>
            <p:cNvPr id="38" name="Textfeld 37">
              <a:extLst>
                <a:ext uri="{FF2B5EF4-FFF2-40B4-BE49-F238E27FC236}">
                  <a16:creationId xmlns:a16="http://schemas.microsoft.com/office/drawing/2014/main" id="{FA2F654F-1B48-24A9-7311-346A132E6065}"/>
                </a:ext>
              </a:extLst>
            </p:cNvPr>
            <p:cNvSpPr txBox="1"/>
            <p:nvPr/>
          </p:nvSpPr>
          <p:spPr bwMode="gray">
            <a:xfrm>
              <a:off x="746729" y="3233558"/>
              <a:ext cx="1445571" cy="3842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08000"/>
                </a:lnSpc>
                <a:spcAft>
                  <a:spcPts val="1008"/>
                </a:spcAft>
              </a:pPr>
              <a:r>
                <a:rPr lang="de-DE" sz="2000" dirty="0">
                  <a:solidFill>
                    <a:schemeClr val="tx1"/>
                  </a:solidFill>
                </a:rPr>
                <a:t>Vollständig</a:t>
              </a:r>
            </a:p>
          </p:txBody>
        </p:sp>
        <p:pic>
          <p:nvPicPr>
            <p:cNvPr id="40" name="Grafik 39">
              <a:extLst>
                <a:ext uri="{FF2B5EF4-FFF2-40B4-BE49-F238E27FC236}">
                  <a16:creationId xmlns:a16="http://schemas.microsoft.com/office/drawing/2014/main" id="{1906A3A5-9B22-C568-A336-DFFCBD35E6A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76031" y="1922780"/>
              <a:ext cx="4534272" cy="1279686"/>
            </a:xfrm>
            <a:prstGeom prst="rect">
              <a:avLst/>
            </a:prstGeom>
          </p:spPr>
        </p:pic>
      </p:grpSp>
      <p:grpSp>
        <p:nvGrpSpPr>
          <p:cNvPr id="48" name="Gruppieren 47">
            <a:extLst>
              <a:ext uri="{FF2B5EF4-FFF2-40B4-BE49-F238E27FC236}">
                <a16:creationId xmlns:a16="http://schemas.microsoft.com/office/drawing/2014/main" id="{BD4C1893-2B75-07E6-7242-63A6D8D0547A}"/>
              </a:ext>
            </a:extLst>
          </p:cNvPr>
          <p:cNvGrpSpPr/>
          <p:nvPr/>
        </p:nvGrpSpPr>
        <p:grpSpPr>
          <a:xfrm>
            <a:off x="6952986" y="4474513"/>
            <a:ext cx="3893099" cy="1882460"/>
            <a:chOff x="7732794" y="4202001"/>
            <a:chExt cx="3893099" cy="1882460"/>
          </a:xfrm>
        </p:grpSpPr>
        <p:sp>
          <p:nvSpPr>
            <p:cNvPr id="41" name="Textfeld 40">
              <a:extLst>
                <a:ext uri="{FF2B5EF4-FFF2-40B4-BE49-F238E27FC236}">
                  <a16:creationId xmlns:a16="http://schemas.microsoft.com/office/drawing/2014/main" id="{819A929B-A23C-08EF-88F8-BFBA31E19549}"/>
                </a:ext>
              </a:extLst>
            </p:cNvPr>
            <p:cNvSpPr txBox="1"/>
            <p:nvPr/>
          </p:nvSpPr>
          <p:spPr bwMode="gray">
            <a:xfrm>
              <a:off x="8059531" y="5748286"/>
              <a:ext cx="1086679" cy="325407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08000"/>
                </a:lnSpc>
                <a:spcAft>
                  <a:spcPts val="1008"/>
                </a:spcAft>
              </a:pPr>
              <a:r>
                <a:rPr lang="de-DE" sz="2000" dirty="0">
                  <a:solidFill>
                    <a:schemeClr val="tx1"/>
                  </a:solidFill>
                </a:rPr>
                <a:t>Autonom</a:t>
              </a:r>
            </a:p>
          </p:txBody>
        </p:sp>
        <p:sp>
          <p:nvSpPr>
            <p:cNvPr id="42" name="Textfeld 41">
              <a:extLst>
                <a:ext uri="{FF2B5EF4-FFF2-40B4-BE49-F238E27FC236}">
                  <a16:creationId xmlns:a16="http://schemas.microsoft.com/office/drawing/2014/main" id="{C0B30F2E-D114-23D5-92C7-81B32259F77E}"/>
                </a:ext>
              </a:extLst>
            </p:cNvPr>
            <p:cNvSpPr txBox="1"/>
            <p:nvPr/>
          </p:nvSpPr>
          <p:spPr bwMode="gray">
            <a:xfrm>
              <a:off x="9423090" y="5737516"/>
              <a:ext cx="2202803" cy="346945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08000"/>
                </a:lnSpc>
                <a:spcAft>
                  <a:spcPts val="1008"/>
                </a:spcAft>
              </a:pPr>
              <a:r>
                <a:rPr lang="de-DE" sz="2000" dirty="0">
                  <a:solidFill>
                    <a:schemeClr val="tx1"/>
                  </a:solidFill>
                </a:rPr>
                <a:t>Human-In-The-Loop</a:t>
              </a:r>
            </a:p>
          </p:txBody>
        </p:sp>
        <p:pic>
          <p:nvPicPr>
            <p:cNvPr id="43" name="Grafik 42">
              <a:extLst>
                <a:ext uri="{FF2B5EF4-FFF2-40B4-BE49-F238E27FC236}">
                  <a16:creationId xmlns:a16="http://schemas.microsoft.com/office/drawing/2014/main" id="{ACC85724-BE6A-B7FB-6102-BC364AC65BA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732794" y="4202001"/>
              <a:ext cx="3380591" cy="1576993"/>
            </a:xfrm>
            <a:prstGeom prst="rect">
              <a:avLst/>
            </a:prstGeom>
          </p:spPr>
        </p:pic>
      </p:grpSp>
      <p:grpSp>
        <p:nvGrpSpPr>
          <p:cNvPr id="45" name="Gruppieren 44">
            <a:extLst>
              <a:ext uri="{FF2B5EF4-FFF2-40B4-BE49-F238E27FC236}">
                <a16:creationId xmlns:a16="http://schemas.microsoft.com/office/drawing/2014/main" id="{366CF867-C194-8E4B-F0F4-1CD166D5EFFA}"/>
              </a:ext>
            </a:extLst>
          </p:cNvPr>
          <p:cNvGrpSpPr/>
          <p:nvPr/>
        </p:nvGrpSpPr>
        <p:grpSpPr>
          <a:xfrm>
            <a:off x="1069370" y="4634608"/>
            <a:ext cx="3627733" cy="1098006"/>
            <a:chOff x="1069370" y="4634608"/>
            <a:chExt cx="3627733" cy="1098006"/>
          </a:xfrm>
        </p:grpSpPr>
        <p:pic>
          <p:nvPicPr>
            <p:cNvPr id="19" name="Grafik 18">
              <a:extLst>
                <a:ext uri="{FF2B5EF4-FFF2-40B4-BE49-F238E27FC236}">
                  <a16:creationId xmlns:a16="http://schemas.microsoft.com/office/drawing/2014/main" id="{7F5EAB32-FF8B-26B7-C3EA-A71F6D40E6C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028505" y="4821453"/>
              <a:ext cx="334299" cy="334299"/>
            </a:xfrm>
            <a:prstGeom prst="rect">
              <a:avLst/>
            </a:prstGeom>
          </p:spPr>
        </p:pic>
        <p:pic>
          <p:nvPicPr>
            <p:cNvPr id="20" name="Grafik 19">
              <a:extLst>
                <a:ext uri="{FF2B5EF4-FFF2-40B4-BE49-F238E27FC236}">
                  <a16:creationId xmlns:a16="http://schemas.microsoft.com/office/drawing/2014/main" id="{DA9C8056-1C08-2E84-A409-7010A28ECE8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394585" y="5000610"/>
              <a:ext cx="334299" cy="334299"/>
            </a:xfrm>
            <a:prstGeom prst="rect">
              <a:avLst/>
            </a:prstGeom>
          </p:spPr>
        </p:pic>
        <p:pic>
          <p:nvPicPr>
            <p:cNvPr id="21" name="Grafik 20">
              <a:extLst>
                <a:ext uri="{FF2B5EF4-FFF2-40B4-BE49-F238E27FC236}">
                  <a16:creationId xmlns:a16="http://schemas.microsoft.com/office/drawing/2014/main" id="{487BEF1D-A642-C676-AA5B-EE68AA66051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694206" y="4865557"/>
              <a:ext cx="334299" cy="334299"/>
            </a:xfrm>
            <a:prstGeom prst="rect">
              <a:avLst/>
            </a:prstGeom>
          </p:spPr>
        </p:pic>
        <p:pic>
          <p:nvPicPr>
            <p:cNvPr id="22" name="Grafik 21">
              <a:extLst>
                <a:ext uri="{FF2B5EF4-FFF2-40B4-BE49-F238E27FC236}">
                  <a16:creationId xmlns:a16="http://schemas.microsoft.com/office/drawing/2014/main" id="{A45D0420-0F31-7988-FEDD-EE0915A91E5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699385" y="5288063"/>
              <a:ext cx="334299" cy="334299"/>
            </a:xfrm>
            <a:prstGeom prst="rect">
              <a:avLst/>
            </a:prstGeom>
          </p:spPr>
        </p:pic>
        <p:pic>
          <p:nvPicPr>
            <p:cNvPr id="23" name="Grafik 22">
              <a:extLst>
                <a:ext uri="{FF2B5EF4-FFF2-40B4-BE49-F238E27FC236}">
                  <a16:creationId xmlns:a16="http://schemas.microsoft.com/office/drawing/2014/main" id="{BE3B0F55-23AD-9AF8-C422-379F43B6C26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999006" y="5199856"/>
              <a:ext cx="334299" cy="334299"/>
            </a:xfrm>
            <a:prstGeom prst="rect">
              <a:avLst/>
            </a:prstGeom>
          </p:spPr>
        </p:pic>
        <p:pic>
          <p:nvPicPr>
            <p:cNvPr id="24" name="Grafik 23">
              <a:extLst>
                <a:ext uri="{FF2B5EF4-FFF2-40B4-BE49-F238E27FC236}">
                  <a16:creationId xmlns:a16="http://schemas.microsoft.com/office/drawing/2014/main" id="{8833906D-2AF4-19EF-C8D2-9436CCA8789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362804" y="5155752"/>
              <a:ext cx="334299" cy="334299"/>
            </a:xfrm>
            <a:prstGeom prst="rect">
              <a:avLst/>
            </a:prstGeom>
          </p:spPr>
        </p:pic>
        <p:pic>
          <p:nvPicPr>
            <p:cNvPr id="25" name="Grafik 24">
              <a:extLst>
                <a:ext uri="{FF2B5EF4-FFF2-40B4-BE49-F238E27FC236}">
                  <a16:creationId xmlns:a16="http://schemas.microsoft.com/office/drawing/2014/main" id="{1EAA4B1D-153B-8669-EE15-31BD87940E1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362803" y="4739429"/>
              <a:ext cx="334299" cy="334299"/>
            </a:xfrm>
            <a:prstGeom prst="rect">
              <a:avLst/>
            </a:prstGeom>
          </p:spPr>
        </p:pic>
        <p:pic>
          <p:nvPicPr>
            <p:cNvPr id="26" name="Grafik 25">
              <a:extLst>
                <a:ext uri="{FF2B5EF4-FFF2-40B4-BE49-F238E27FC236}">
                  <a16:creationId xmlns:a16="http://schemas.microsoft.com/office/drawing/2014/main" id="{445C4160-060D-B796-F594-2041A62F6BA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330408" y="5398315"/>
              <a:ext cx="334299" cy="334299"/>
            </a:xfrm>
            <a:prstGeom prst="rect">
              <a:avLst/>
            </a:prstGeom>
          </p:spPr>
        </p:pic>
        <p:pic>
          <p:nvPicPr>
            <p:cNvPr id="27" name="Grafik 26">
              <a:extLst>
                <a:ext uri="{FF2B5EF4-FFF2-40B4-BE49-F238E27FC236}">
                  <a16:creationId xmlns:a16="http://schemas.microsoft.com/office/drawing/2014/main" id="{A18A549B-A400-69CC-5F0E-882D8FA945F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389406" y="4634608"/>
              <a:ext cx="334299" cy="334299"/>
            </a:xfrm>
            <a:prstGeom prst="rect">
              <a:avLst/>
            </a:prstGeom>
          </p:spPr>
        </p:pic>
        <p:pic>
          <p:nvPicPr>
            <p:cNvPr id="28" name="Grafik 27">
              <a:extLst>
                <a:ext uri="{FF2B5EF4-FFF2-40B4-BE49-F238E27FC236}">
                  <a16:creationId xmlns:a16="http://schemas.microsoft.com/office/drawing/2014/main" id="{45AE7FF5-19C0-DE6F-C605-63970EAE483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067487" y="4976709"/>
              <a:ext cx="334299" cy="334299"/>
            </a:xfrm>
            <a:prstGeom prst="rect">
              <a:avLst/>
            </a:prstGeom>
          </p:spPr>
        </p:pic>
        <p:pic>
          <p:nvPicPr>
            <p:cNvPr id="29" name="Grafik 28">
              <a:extLst>
                <a:ext uri="{FF2B5EF4-FFF2-40B4-BE49-F238E27FC236}">
                  <a16:creationId xmlns:a16="http://schemas.microsoft.com/office/drawing/2014/main" id="{1D6A7CF9-FEFC-5CA6-D38E-47B44410D9C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69370" y="4937454"/>
              <a:ext cx="334299" cy="334299"/>
            </a:xfrm>
            <a:prstGeom prst="rect">
              <a:avLst/>
            </a:prstGeom>
          </p:spPr>
        </p:pic>
        <p:pic>
          <p:nvPicPr>
            <p:cNvPr id="30" name="Grafik 29">
              <a:extLst>
                <a:ext uri="{FF2B5EF4-FFF2-40B4-BE49-F238E27FC236}">
                  <a16:creationId xmlns:a16="http://schemas.microsoft.com/office/drawing/2014/main" id="{7189C7F3-EB16-DFB5-6581-564F913C653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407169" y="4929308"/>
              <a:ext cx="334299" cy="334299"/>
            </a:xfrm>
            <a:prstGeom prst="rect">
              <a:avLst/>
            </a:prstGeom>
          </p:spPr>
        </p:pic>
        <p:sp>
          <p:nvSpPr>
            <p:cNvPr id="31" name="Textfeld 30">
              <a:extLst>
                <a:ext uri="{FF2B5EF4-FFF2-40B4-BE49-F238E27FC236}">
                  <a16:creationId xmlns:a16="http://schemas.microsoft.com/office/drawing/2014/main" id="{84F0CFCD-DA95-3A29-DA36-D8A9E5D5EF5D}"/>
                </a:ext>
              </a:extLst>
            </p:cNvPr>
            <p:cNvSpPr txBox="1"/>
            <p:nvPr/>
          </p:nvSpPr>
          <p:spPr bwMode="gray">
            <a:xfrm>
              <a:off x="2146415" y="4979631"/>
              <a:ext cx="461514" cy="283976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08000"/>
                </a:lnSpc>
                <a:spcAft>
                  <a:spcPts val="1008"/>
                </a:spcAft>
              </a:pPr>
              <a:r>
                <a:rPr lang="de-DE" sz="2000" dirty="0">
                  <a:solidFill>
                    <a:schemeClr val="tx1"/>
                  </a:solidFill>
                </a:rPr>
                <a:t>oder</a:t>
              </a:r>
            </a:p>
          </p:txBody>
        </p:sp>
        <p:sp>
          <p:nvSpPr>
            <p:cNvPr id="44" name="Textfeld 43">
              <a:extLst>
                <a:ext uri="{FF2B5EF4-FFF2-40B4-BE49-F238E27FC236}">
                  <a16:creationId xmlns:a16="http://schemas.microsoft.com/office/drawing/2014/main" id="{3C339E8F-FA08-D5BA-277F-EA2EFB826DB2}"/>
                </a:ext>
              </a:extLst>
            </p:cNvPr>
            <p:cNvSpPr txBox="1"/>
            <p:nvPr/>
          </p:nvSpPr>
          <p:spPr bwMode="gray">
            <a:xfrm>
              <a:off x="2661557" y="4800600"/>
              <a:ext cx="0" cy="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08000"/>
                </a:lnSpc>
                <a:spcAft>
                  <a:spcPts val="1008"/>
                </a:spcAft>
              </a:pPr>
              <a:endParaRPr lang="de-DE" sz="2000" dirty="0" err="1">
                <a:solidFill>
                  <a:schemeClr val="tx1"/>
                </a:solidFill>
              </a:endParaRPr>
            </a:p>
          </p:txBody>
        </p:sp>
      </p:grpSp>
      <p:cxnSp>
        <p:nvCxnSpPr>
          <p:cNvPr id="50" name="Gerade Verbindung 49">
            <a:extLst>
              <a:ext uri="{FF2B5EF4-FFF2-40B4-BE49-F238E27FC236}">
                <a16:creationId xmlns:a16="http://schemas.microsoft.com/office/drawing/2014/main" id="{136B39E6-09E4-7EF0-F996-C52DDD15B7B7}"/>
              </a:ext>
            </a:extLst>
          </p:cNvPr>
          <p:cNvCxnSpPr/>
          <p:nvPr/>
        </p:nvCxnSpPr>
        <p:spPr bwMode="gray">
          <a:xfrm flipV="1">
            <a:off x="6098664" y="1196752"/>
            <a:ext cx="0" cy="5355248"/>
          </a:xfrm>
          <a:prstGeom prst="line">
            <a:avLst/>
          </a:prstGeom>
          <a:ln w="6350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Gerade Verbindung 50">
            <a:extLst>
              <a:ext uri="{FF2B5EF4-FFF2-40B4-BE49-F238E27FC236}">
                <a16:creationId xmlns:a16="http://schemas.microsoft.com/office/drawing/2014/main" id="{A73CE763-07C0-3C66-9766-F7F8CBDD9D43}"/>
              </a:ext>
            </a:extLst>
          </p:cNvPr>
          <p:cNvCxnSpPr>
            <a:cxnSpLocks/>
          </p:cNvCxnSpPr>
          <p:nvPr/>
        </p:nvCxnSpPr>
        <p:spPr bwMode="gray">
          <a:xfrm flipH="1">
            <a:off x="663455" y="3789040"/>
            <a:ext cx="11137345" cy="0"/>
          </a:xfrm>
          <a:prstGeom prst="line">
            <a:avLst/>
          </a:prstGeom>
          <a:ln w="6350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9180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2" name="Inhaltsplatzhalter 14"/>
          <p:cNvGraphicFramePr>
            <a:graphicFrameLocks noGrp="1"/>
          </p:cNvGraphicFramePr>
          <p:nvPr>
            <p:ph type="tbl" sz="quarter" idx="20"/>
            <p:extLst>
              <p:ext uri="{D42A27DB-BD31-4B8C-83A1-F6EECF244321}">
                <p14:modId xmlns:p14="http://schemas.microsoft.com/office/powerpoint/2010/main" val="1540822248"/>
              </p:ext>
            </p:extLst>
          </p:nvPr>
        </p:nvGraphicFramePr>
        <p:xfrm>
          <a:off x="395288" y="2357800"/>
          <a:ext cx="11101313" cy="2439349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19078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9835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9835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298357">
                  <a:extLst>
                    <a:ext uri="{9D8B030D-6E8A-4147-A177-3AD203B41FA5}">
                      <a16:colId xmlns:a16="http://schemas.microsoft.com/office/drawing/2014/main" val="4280359522"/>
                    </a:ext>
                  </a:extLst>
                </a:gridCol>
                <a:gridCol w="2298357">
                  <a:extLst>
                    <a:ext uri="{9D8B030D-6E8A-4147-A177-3AD203B41FA5}">
                      <a16:colId xmlns:a16="http://schemas.microsoft.com/office/drawing/2014/main" val="704651455"/>
                    </a:ext>
                  </a:extLst>
                </a:gridCol>
              </a:tblGrid>
              <a:tr h="578830">
                <a:tc>
                  <a:txBody>
                    <a:bodyPr/>
                    <a:lstStyle/>
                    <a:p>
                      <a:r>
                        <a:rPr lang="en-US" sz="2000" b="1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Version</a:t>
                      </a:r>
                      <a:endParaRPr lang="de-DE" sz="2000" dirty="0">
                        <a:latin typeface="+mn-lt"/>
                      </a:endParaRPr>
                    </a:p>
                  </a:txBody>
                  <a:tcPr marL="0" marR="181475" marT="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000" dirty="0">
                          <a:latin typeface="+mn-lt"/>
                        </a:rPr>
                        <a:t>Genauigkeit in %</a:t>
                      </a:r>
                    </a:p>
                  </a:txBody>
                  <a:tcPr marL="0" marR="181475" marT="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000" dirty="0">
                          <a:latin typeface="+mn-lt"/>
                        </a:rPr>
                        <a:t>API-Aufrufe</a:t>
                      </a:r>
                    </a:p>
                  </a:txBody>
                  <a:tcPr marL="0" marR="181475" marT="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000" dirty="0">
                          <a:latin typeface="+mn-lt"/>
                        </a:rPr>
                        <a:t>Token</a:t>
                      </a:r>
                    </a:p>
                  </a:txBody>
                  <a:tcPr marL="0" marR="181475" marT="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000" dirty="0">
                          <a:latin typeface="+mn-lt"/>
                        </a:rPr>
                        <a:t>Kosten in €</a:t>
                      </a:r>
                    </a:p>
                  </a:txBody>
                  <a:tcPr marL="0" marR="181475" marT="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0173">
                <a:tc>
                  <a:txBody>
                    <a:bodyPr/>
                    <a:lstStyle/>
                    <a:p>
                      <a:r>
                        <a:rPr lang="de-DE" sz="2000" dirty="0">
                          <a:latin typeface="+mn-lt"/>
                        </a:rPr>
                        <a:t>Baseline </a:t>
                      </a:r>
                    </a:p>
                  </a:txBody>
                  <a:tcPr marL="0" marR="181475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000" dirty="0">
                          <a:latin typeface="+mn-lt"/>
                        </a:rPr>
                        <a:t>86,0</a:t>
                      </a:r>
                    </a:p>
                  </a:txBody>
                  <a:tcPr marL="0" marR="181475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000" dirty="0">
                          <a:latin typeface="+mn-lt"/>
                        </a:rPr>
                        <a:t>12,18</a:t>
                      </a:r>
                    </a:p>
                  </a:txBody>
                  <a:tcPr marL="0" marR="181475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13414</a:t>
                      </a:r>
                      <a:r>
                        <a:rPr lang="de-DE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181475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000" dirty="0">
                          <a:latin typeface="+mn-lt"/>
                        </a:rPr>
                        <a:t>0,42</a:t>
                      </a:r>
                    </a:p>
                  </a:txBody>
                  <a:tcPr marL="0" marR="181475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0173">
                <a:tc>
                  <a:txBody>
                    <a:bodyPr/>
                    <a:lstStyle/>
                    <a:p>
                      <a:r>
                        <a:rPr lang="de-DE" sz="2000" dirty="0">
                          <a:latin typeface="+mn-lt"/>
                        </a:rPr>
                        <a:t>V1</a:t>
                      </a:r>
                    </a:p>
                  </a:txBody>
                  <a:tcPr marL="0" marR="181475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000" dirty="0">
                          <a:latin typeface="+mn-lt"/>
                        </a:rPr>
                        <a:t>85,3</a:t>
                      </a:r>
                    </a:p>
                  </a:txBody>
                  <a:tcPr marL="0" marR="181475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000" dirty="0">
                          <a:latin typeface="+mn-lt"/>
                        </a:rPr>
                        <a:t>10,45</a:t>
                      </a:r>
                    </a:p>
                  </a:txBody>
                  <a:tcPr marL="0" marR="181475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13054</a:t>
                      </a:r>
                      <a:endParaRPr lang="de-DE" sz="2000" dirty="0">
                        <a:latin typeface="+mn-lt"/>
                      </a:endParaRPr>
                    </a:p>
                  </a:txBody>
                  <a:tcPr marL="0" marR="181475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000" dirty="0">
                          <a:latin typeface="+mn-lt"/>
                        </a:rPr>
                        <a:t>0,42</a:t>
                      </a:r>
                    </a:p>
                  </a:txBody>
                  <a:tcPr marL="0" marR="181475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20173">
                <a:tc>
                  <a:txBody>
                    <a:bodyPr/>
                    <a:lstStyle/>
                    <a:p>
                      <a:r>
                        <a:rPr lang="de-DE" sz="2000" dirty="0">
                          <a:latin typeface="+mn-lt"/>
                        </a:rPr>
                        <a:t>V2</a:t>
                      </a:r>
                    </a:p>
                  </a:txBody>
                  <a:tcPr marL="0" marR="181475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000" dirty="0">
                          <a:latin typeface="+mn-lt"/>
                        </a:rPr>
                        <a:t>85,3</a:t>
                      </a:r>
                    </a:p>
                  </a:txBody>
                  <a:tcPr marL="0" marR="181475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000" dirty="0">
                          <a:latin typeface="+mn-lt"/>
                        </a:rPr>
                        <a:t>9,40</a:t>
                      </a:r>
                    </a:p>
                  </a:txBody>
                  <a:tcPr marL="0" marR="181475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2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2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11542</a:t>
                      </a:r>
                      <a:endParaRPr lang="de-DE" sz="2000" dirty="0">
                        <a:latin typeface="+mn-lt"/>
                      </a:endParaRPr>
                    </a:p>
                  </a:txBody>
                  <a:tcPr marL="0" marR="181475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000" dirty="0">
                          <a:latin typeface="+mn-lt"/>
                        </a:rPr>
                        <a:t>0,36</a:t>
                      </a:r>
                    </a:p>
                  </a:txBody>
                  <a:tcPr marL="0" marR="181475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2072754"/>
                  </a:ext>
                </a:extLst>
              </a:tr>
            </a:tbl>
          </a:graphicData>
        </a:graphic>
      </p:graphicFrame>
      <p:sp>
        <p:nvSpPr>
          <p:cNvPr id="77" name="Titel 7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ERGEBNISSE</a:t>
            </a:r>
            <a:br>
              <a:rPr lang="de-DE" dirty="0"/>
            </a:br>
            <a:r>
              <a:rPr lang="de-DE" sz="1800" dirty="0"/>
              <a:t>LABOREXPERIMENT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 noProof="0" dirty="0"/>
              <a:t>Abschlusspräsentation Bachelorarbeit | ITD/RA | 02.05.2024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AD1D1349-391B-44DC-865F-5996B3E40F26}" type="slidenum">
              <a:rPr lang="de-DE" smtClean="0"/>
              <a:pPr/>
              <a:t>17</a:t>
            </a:fld>
            <a:endParaRPr lang="de-DE" dirty="0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181B311D-C062-3E4B-8D23-D435F3A1A9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09ABB8EA-F6A7-D94A-8801-343C868E0FF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E6131C25-1393-0F4A-8B46-93BE12F3624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1" name="Textplatzhalter 60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pPr lvl="0"/>
            <a:r>
              <a:rPr lang="de-DE" dirty="0"/>
              <a:t>Performance-Messung anhand Datensatz aus der </a:t>
            </a:r>
            <a:r>
              <a:rPr lang="de-DE" u="sng" dirty="0"/>
              <a:t>Literatur</a:t>
            </a:r>
          </a:p>
        </p:txBody>
      </p:sp>
      <p:sp>
        <p:nvSpPr>
          <p:cNvPr id="92" name="Textplatzhalter 91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de-DE" dirty="0"/>
              <a:t>Die Anzahl der benötigten API-Aufrufe, Token und Kosten konnte </a:t>
            </a:r>
            <a:r>
              <a:rPr lang="de-DE" b="1" dirty="0"/>
              <a:t>reduziert</a:t>
            </a:r>
            <a:r>
              <a:rPr lang="de-DE" dirty="0"/>
              <a:t> werden.</a:t>
            </a:r>
          </a:p>
          <a:p>
            <a:r>
              <a:rPr lang="de-DE" dirty="0"/>
              <a:t>Der Qualitätsverlust ist </a:t>
            </a:r>
            <a:r>
              <a:rPr lang="de-DE" b="1" dirty="0"/>
              <a:t>minimal</a:t>
            </a:r>
            <a:r>
              <a:rPr lang="de-DE" dirty="0"/>
              <a:t>.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DA52911B-EB07-BC45-8CCC-270F2C02758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E8554AFE-A7C1-BED1-2D69-4FA9340D1418}"/>
              </a:ext>
            </a:extLst>
          </p:cNvPr>
          <p:cNvSpPr txBox="1"/>
          <p:nvPr/>
        </p:nvSpPr>
        <p:spPr bwMode="gray">
          <a:xfrm>
            <a:off x="7228500" y="1874306"/>
            <a:ext cx="5400600" cy="29695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08000"/>
              </a:lnSpc>
              <a:spcAft>
                <a:spcPts val="1008"/>
              </a:spcAft>
            </a:pPr>
            <a:r>
              <a:rPr lang="de-DE" sz="2000" dirty="0"/>
              <a:t>Durchschnitt pro</a:t>
            </a:r>
            <a:r>
              <a:rPr lang="de-DE" sz="2000" dirty="0">
                <a:solidFill>
                  <a:schemeClr val="tx1"/>
                </a:solidFill>
              </a:rPr>
              <a:t> Chat</a:t>
            </a:r>
          </a:p>
        </p:txBody>
      </p:sp>
      <p:sp>
        <p:nvSpPr>
          <p:cNvPr id="3" name="Geschweifte Klammer rechts 2">
            <a:extLst>
              <a:ext uri="{FF2B5EF4-FFF2-40B4-BE49-F238E27FC236}">
                <a16:creationId xmlns:a16="http://schemas.microsoft.com/office/drawing/2014/main" id="{2477ED71-0975-AE71-F182-E66862A3047D}"/>
              </a:ext>
            </a:extLst>
          </p:cNvPr>
          <p:cNvSpPr/>
          <p:nvPr/>
        </p:nvSpPr>
        <p:spPr bwMode="gray">
          <a:xfrm rot="16200000">
            <a:off x="8283683" y="-499466"/>
            <a:ext cx="215758" cy="5778028"/>
          </a:xfrm>
          <a:prstGeom prst="rightBrace">
            <a:avLst/>
          </a:prstGeom>
          <a:ln w="6350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030003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2" name="Inhaltsplatzhalter 14"/>
          <p:cNvGraphicFramePr>
            <a:graphicFrameLocks noGrp="1"/>
          </p:cNvGraphicFramePr>
          <p:nvPr>
            <p:ph type="tbl" sz="quarter" idx="20"/>
            <p:extLst>
              <p:ext uri="{D42A27DB-BD31-4B8C-83A1-F6EECF244321}">
                <p14:modId xmlns:p14="http://schemas.microsoft.com/office/powerpoint/2010/main" val="2877006719"/>
              </p:ext>
            </p:extLst>
          </p:nvPr>
        </p:nvGraphicFramePr>
        <p:xfrm>
          <a:off x="395288" y="2357800"/>
          <a:ext cx="6504599" cy="2439349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19078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9835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9835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78830">
                <a:tc>
                  <a:txBody>
                    <a:bodyPr/>
                    <a:lstStyle/>
                    <a:p>
                      <a:r>
                        <a:rPr lang="en-US" sz="2000" b="1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Version</a:t>
                      </a:r>
                      <a:endParaRPr lang="de-DE" sz="2000" dirty="0">
                        <a:latin typeface="+mn-lt"/>
                      </a:endParaRPr>
                    </a:p>
                  </a:txBody>
                  <a:tcPr marL="0" marR="181475" marT="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000" dirty="0">
                          <a:latin typeface="+mn-lt"/>
                        </a:rPr>
                        <a:t>Genauigkeit in %</a:t>
                      </a:r>
                    </a:p>
                  </a:txBody>
                  <a:tcPr marL="0" marR="181475" marT="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000" dirty="0">
                          <a:latin typeface="+mn-lt"/>
                        </a:rPr>
                        <a:t>API-Aufrufe</a:t>
                      </a:r>
                    </a:p>
                  </a:txBody>
                  <a:tcPr marL="0" marR="181475" marT="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0173">
                <a:tc>
                  <a:txBody>
                    <a:bodyPr/>
                    <a:lstStyle/>
                    <a:p>
                      <a:r>
                        <a:rPr lang="de-DE" sz="2000" dirty="0">
                          <a:latin typeface="+mn-lt"/>
                        </a:rPr>
                        <a:t>Baseline </a:t>
                      </a:r>
                    </a:p>
                  </a:txBody>
                  <a:tcPr marL="0" marR="181475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000" dirty="0">
                          <a:latin typeface="+mn-lt"/>
                        </a:rPr>
                        <a:t>60,0</a:t>
                      </a:r>
                    </a:p>
                  </a:txBody>
                  <a:tcPr marL="0" marR="181475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000" dirty="0">
                          <a:latin typeface="+mn-lt"/>
                        </a:rPr>
                        <a:t>13,00</a:t>
                      </a:r>
                    </a:p>
                  </a:txBody>
                  <a:tcPr marL="0" marR="181475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0173">
                <a:tc>
                  <a:txBody>
                    <a:bodyPr/>
                    <a:lstStyle/>
                    <a:p>
                      <a:r>
                        <a:rPr lang="de-DE" sz="2000" dirty="0">
                          <a:latin typeface="+mn-lt"/>
                        </a:rPr>
                        <a:t>V1</a:t>
                      </a:r>
                    </a:p>
                  </a:txBody>
                  <a:tcPr marL="0" marR="181475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000" dirty="0">
                          <a:latin typeface="+mn-lt"/>
                        </a:rPr>
                        <a:t>56,0</a:t>
                      </a:r>
                    </a:p>
                  </a:txBody>
                  <a:tcPr marL="0" marR="181475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000" dirty="0">
                          <a:latin typeface="+mn-lt"/>
                        </a:rPr>
                        <a:t>11,84</a:t>
                      </a:r>
                    </a:p>
                  </a:txBody>
                  <a:tcPr marL="0" marR="181475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20173">
                <a:tc>
                  <a:txBody>
                    <a:bodyPr/>
                    <a:lstStyle/>
                    <a:p>
                      <a:r>
                        <a:rPr lang="de-DE" sz="2000" dirty="0">
                          <a:latin typeface="+mn-lt"/>
                        </a:rPr>
                        <a:t>V2</a:t>
                      </a:r>
                    </a:p>
                  </a:txBody>
                  <a:tcPr marL="0" marR="181475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000" dirty="0">
                          <a:latin typeface="+mn-lt"/>
                        </a:rPr>
                        <a:t>60,0</a:t>
                      </a:r>
                    </a:p>
                  </a:txBody>
                  <a:tcPr marL="0" marR="181475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000" dirty="0">
                          <a:latin typeface="+mn-lt"/>
                        </a:rPr>
                        <a:t>10,72</a:t>
                      </a:r>
                    </a:p>
                  </a:txBody>
                  <a:tcPr marL="0" marR="181475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2072754"/>
                  </a:ext>
                </a:extLst>
              </a:tr>
            </a:tbl>
          </a:graphicData>
        </a:graphic>
      </p:graphicFrame>
      <p:sp>
        <p:nvSpPr>
          <p:cNvPr id="77" name="Titel 7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ERGEBNISSE</a:t>
            </a:r>
            <a:br>
              <a:rPr lang="de-DE" dirty="0"/>
            </a:br>
            <a:r>
              <a:rPr lang="de-DE" sz="1800" dirty="0"/>
              <a:t>FELDEXPERIMENT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 noProof="0" dirty="0"/>
              <a:t>Abschlusspräsentation Bachelorarbeit | ITD/RA | 02.05.2024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AD1D1349-391B-44DC-865F-5996B3E40F26}" type="slidenum">
              <a:rPr lang="de-DE" smtClean="0"/>
              <a:pPr/>
              <a:t>18</a:t>
            </a:fld>
            <a:endParaRPr lang="de-DE" dirty="0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181B311D-C062-3E4B-8D23-D435F3A1A9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09ABB8EA-F6A7-D94A-8801-343C868E0FF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E6131C25-1393-0F4A-8B46-93BE12F3624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1" name="Textplatzhalter 60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pPr lvl="0"/>
            <a:r>
              <a:rPr lang="de-DE" dirty="0"/>
              <a:t>Performance-Messung anhand Datensatz von </a:t>
            </a:r>
            <a:r>
              <a:rPr lang="de-DE" u="sng" dirty="0"/>
              <a:t>uns</a:t>
            </a:r>
          </a:p>
        </p:txBody>
      </p:sp>
      <p:sp>
        <p:nvSpPr>
          <p:cNvPr id="92" name="Textplatzhalter 91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de-DE" dirty="0"/>
              <a:t>Die Anzahl der benötigten API-Aufrufe, Token und Kosten konnte </a:t>
            </a:r>
            <a:r>
              <a:rPr lang="de-DE" b="1" dirty="0"/>
              <a:t>reduziert</a:t>
            </a:r>
            <a:r>
              <a:rPr lang="de-DE" dirty="0"/>
              <a:t> werden.</a:t>
            </a:r>
          </a:p>
          <a:p>
            <a:r>
              <a:rPr lang="de-DE" dirty="0"/>
              <a:t>Der Qualitätsverlust ist </a:t>
            </a:r>
            <a:r>
              <a:rPr lang="de-DE" b="1" dirty="0"/>
              <a:t>minimal</a:t>
            </a:r>
            <a:r>
              <a:rPr lang="de-DE" dirty="0"/>
              <a:t>.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DA52911B-EB07-BC45-8CCC-270F2C02758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48686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platzhalter 4" descr="Ein Bild, das Gebäude, Straße, draußen, Weg enthält.&#10;&#10;Automatisch generierte Beschreibung">
            <a:extLst>
              <a:ext uri="{FF2B5EF4-FFF2-40B4-BE49-F238E27FC236}">
                <a16:creationId xmlns:a16="http://schemas.microsoft.com/office/drawing/2014/main" id="{4801D837-E38B-2F4C-8093-AB3F789CE2E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8" b="28"/>
          <a:stretch>
            <a:fillRect/>
          </a:stretch>
        </p:blipFill>
        <p:spPr>
          <a:blipFill>
            <a:blip r:embed="rId4"/>
            <a:tile tx="0" ty="0" sx="100000" sy="100000" flip="none" algn="tl"/>
          </a:blipFill>
        </p:spPr>
      </p:pic>
      <p:sp>
        <p:nvSpPr>
          <p:cNvPr id="36" name="Titel 35"/>
          <p:cNvSpPr>
            <a:spLocks noGrp="1"/>
          </p:cNvSpPr>
          <p:nvPr>
            <p:ph type="title"/>
          </p:nvPr>
        </p:nvSpPr>
        <p:spPr>
          <a:xfrm>
            <a:off x="695400" y="548680"/>
            <a:ext cx="11406187" cy="540000"/>
          </a:xfrm>
        </p:spPr>
        <p:txBody>
          <a:bodyPr/>
          <a:lstStyle/>
          <a:p>
            <a:r>
              <a:rPr lang="de-DE" sz="4000" b="1" dirty="0"/>
              <a:t>KEY TAKEAWAYS</a:t>
            </a:r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F89741E6-9906-D143-8713-AF34B0F4499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3ACB10C5-250F-DF4C-A742-A19DFF7CA28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97D445A9-9FA8-264F-B341-D270F9E9BC0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ED2C7F02-D912-49C3-B919-4E29CFD17F4C}"/>
              </a:ext>
            </a:extLst>
          </p:cNvPr>
          <p:cNvSpPr txBox="1"/>
          <p:nvPr/>
        </p:nvSpPr>
        <p:spPr bwMode="gray">
          <a:xfrm>
            <a:off x="695400" y="1484784"/>
            <a:ext cx="11233248" cy="482453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300000"/>
              </a:lnSpc>
              <a:spcAft>
                <a:spcPts val="1008"/>
              </a:spcAft>
            </a:pPr>
            <a:r>
              <a:rPr lang="de-DE" sz="2400" dirty="0">
                <a:solidFill>
                  <a:schemeClr val="bg1"/>
                </a:solidFill>
                <a:sym typeface="Wingdings" pitchFamily="2" charset="2"/>
              </a:rPr>
              <a:t> </a:t>
            </a:r>
            <a:r>
              <a:rPr lang="de-DE" sz="2400" dirty="0">
                <a:solidFill>
                  <a:schemeClr val="bg1"/>
                </a:solidFill>
              </a:rPr>
              <a:t>LLM-Agenten haben die Fähigkeiten miteinander zu </a:t>
            </a:r>
            <a:r>
              <a:rPr lang="de-DE" sz="2400" b="1" u="sng" dirty="0">
                <a:solidFill>
                  <a:schemeClr val="bg1"/>
                </a:solidFill>
              </a:rPr>
              <a:t>kollaborieren</a:t>
            </a:r>
          </a:p>
          <a:p>
            <a:pPr>
              <a:lnSpc>
                <a:spcPct val="300000"/>
              </a:lnSpc>
              <a:spcAft>
                <a:spcPts val="1008"/>
              </a:spcAft>
            </a:pPr>
            <a:r>
              <a:rPr lang="de-DE" sz="2400" dirty="0">
                <a:solidFill>
                  <a:schemeClr val="bg1"/>
                </a:solidFill>
                <a:sym typeface="Wingdings" pitchFamily="2" charset="2"/>
              </a:rPr>
              <a:t> </a:t>
            </a:r>
            <a:r>
              <a:rPr lang="de-DE" sz="2400" b="1" u="sng" dirty="0">
                <a:solidFill>
                  <a:schemeClr val="bg1"/>
                </a:solidFill>
              </a:rPr>
              <a:t>Graphen</a:t>
            </a:r>
            <a:r>
              <a:rPr lang="de-DE" sz="2400" dirty="0">
                <a:solidFill>
                  <a:schemeClr val="bg1"/>
                </a:solidFill>
              </a:rPr>
              <a:t> können als Modellierung für LLM-Multi-Agenten-Systeme verwendet werden</a:t>
            </a:r>
          </a:p>
          <a:p>
            <a:pPr marL="342900" indent="-342900">
              <a:lnSpc>
                <a:spcPct val="300000"/>
              </a:lnSpc>
              <a:spcAft>
                <a:spcPts val="1008"/>
              </a:spcAft>
              <a:buFont typeface="Wingdings" pitchFamily="2" charset="2"/>
              <a:buChar char="è"/>
            </a:pPr>
            <a:r>
              <a:rPr lang="de-DE" sz="2400" b="1" u="sng" dirty="0">
                <a:solidFill>
                  <a:schemeClr val="bg1"/>
                </a:solidFill>
              </a:rPr>
              <a:t>Beschränkte</a:t>
            </a:r>
            <a:r>
              <a:rPr lang="de-DE" sz="2400" dirty="0">
                <a:solidFill>
                  <a:schemeClr val="bg1"/>
                </a:solidFill>
              </a:rPr>
              <a:t> Graphen beschleunigen die Konsensfindung bei Debatten</a:t>
            </a:r>
          </a:p>
          <a:p>
            <a:pPr marL="342900" indent="-342900">
              <a:lnSpc>
                <a:spcPct val="300000"/>
              </a:lnSpc>
              <a:spcAft>
                <a:spcPts val="1008"/>
              </a:spcAft>
              <a:buFont typeface="Wingdings" pitchFamily="2" charset="2"/>
              <a:buChar char="è"/>
            </a:pPr>
            <a:r>
              <a:rPr lang="de-DE" sz="2400" dirty="0">
                <a:solidFill>
                  <a:schemeClr val="bg1"/>
                </a:solidFill>
              </a:rPr>
              <a:t>Agentengesellschaften sind ein Konzept </a:t>
            </a:r>
          </a:p>
        </p:txBody>
      </p:sp>
    </p:spTree>
    <p:extLst>
      <p:ext uri="{BB962C8B-B14F-4D97-AF65-F5344CB8AC3E}">
        <p14:creationId xmlns:p14="http://schemas.microsoft.com/office/powerpoint/2010/main" val="887643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3625EC-95D9-DCC6-1F01-C700819949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E6012A-5D19-3A67-4620-C22C2AB28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Über mich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1C7F180-C08D-C0AC-F323-6441123044A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AD1D1349-391B-44DC-865F-5996B3E40F26}" type="slidenum">
              <a:rPr lang="de-DE" noProof="0" smtClean="0"/>
              <a:pPr/>
              <a:t>2</a:t>
            </a:fld>
            <a:endParaRPr lang="de-DE" noProof="0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9995B39D-1C3E-DE58-CC76-5B7D0206E4E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F09A5AC7-2300-BFCA-227C-BFF34A9F8B5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BA2B1E8F-FB19-A1E0-801A-6ECD3559769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1C65BE75-D34E-7212-8E2D-33198D80C98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0" name="Fußzeilenplatzhalter 3">
            <a:extLst>
              <a:ext uri="{FF2B5EF4-FFF2-40B4-BE49-F238E27FC236}">
                <a16:creationId xmlns:a16="http://schemas.microsoft.com/office/drawing/2014/main" id="{377BA64A-9164-EC36-2772-2D3B4D35427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3578400" y="6552000"/>
            <a:ext cx="7848000" cy="306000"/>
          </a:xfrm>
        </p:spPr>
        <p:txBody>
          <a:bodyPr/>
          <a:lstStyle/>
          <a:p>
            <a:r>
              <a:rPr lang="de-DE" noProof="0" dirty="0" err="1"/>
              <a:t>Bewer</a:t>
            </a:r>
            <a:r>
              <a:rPr lang="de-DE" dirty="0" err="1"/>
              <a:t>bungsgespräch</a:t>
            </a:r>
            <a:r>
              <a:rPr lang="de-DE" noProof="0" dirty="0"/>
              <a:t>| ITD/RA | 05.09.2024</a:t>
            </a:r>
          </a:p>
        </p:txBody>
      </p:sp>
      <p:sp>
        <p:nvSpPr>
          <p:cNvPr id="12" name="Abgerundetes Rechteck 11">
            <a:extLst>
              <a:ext uri="{FF2B5EF4-FFF2-40B4-BE49-F238E27FC236}">
                <a16:creationId xmlns:a16="http://schemas.microsoft.com/office/drawing/2014/main" id="{6E8102E4-DB18-B2FA-77E7-124CD0F57B0E}"/>
              </a:ext>
            </a:extLst>
          </p:cNvPr>
          <p:cNvSpPr/>
          <p:nvPr/>
        </p:nvSpPr>
        <p:spPr>
          <a:xfrm>
            <a:off x="708698" y="2054395"/>
            <a:ext cx="4968552" cy="1605574"/>
          </a:xfrm>
          <a:prstGeom prst="round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72000" tIns="72000" rIns="72000" bIns="72000" rtlCol="0" anchor="t" anchorCtr="0"/>
          <a:lstStyle/>
          <a:p>
            <a:pPr algn="ctr"/>
            <a:r>
              <a:rPr lang="de-DE" sz="2400" dirty="0"/>
              <a:t>Angesteckt seit Tag 1</a:t>
            </a:r>
          </a:p>
          <a:p>
            <a:pPr algn="ctr"/>
            <a:endParaRPr lang="de-DE" sz="2400" dirty="0"/>
          </a:p>
          <a:p>
            <a:pPr algn="ctr"/>
            <a:r>
              <a:rPr lang="de-DE" sz="2400" dirty="0"/>
              <a:t>Über 6 Monate Erfahrung im Team</a:t>
            </a:r>
          </a:p>
          <a:p>
            <a:pPr algn="ctr">
              <a:lnSpc>
                <a:spcPct val="108000"/>
              </a:lnSpc>
              <a:spcAft>
                <a:spcPts val="1008"/>
              </a:spcAft>
            </a:pPr>
            <a:endParaRPr lang="de-DE" sz="2000" dirty="0" err="1">
              <a:solidFill>
                <a:srgbClr val="000000"/>
              </a:solidFill>
            </a:endParaRPr>
          </a:p>
        </p:txBody>
      </p:sp>
      <p:sp>
        <p:nvSpPr>
          <p:cNvPr id="14" name="Abgerundetes Rechteck 13">
            <a:extLst>
              <a:ext uri="{FF2B5EF4-FFF2-40B4-BE49-F238E27FC236}">
                <a16:creationId xmlns:a16="http://schemas.microsoft.com/office/drawing/2014/main" id="{4FDDFB5B-C2EC-3AC7-814C-94F1220B7EEF}"/>
              </a:ext>
            </a:extLst>
          </p:cNvPr>
          <p:cNvSpPr/>
          <p:nvPr/>
        </p:nvSpPr>
        <p:spPr>
          <a:xfrm>
            <a:off x="767408" y="4808186"/>
            <a:ext cx="10658992" cy="1429126"/>
          </a:xfrm>
          <a:prstGeom prst="round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72000" tIns="72000" rIns="72000" bIns="72000" rtlCol="0" anchor="t" anchorCtr="0"/>
          <a:lstStyle/>
          <a:p>
            <a:pPr marL="684852" lvl="1" indent="-342900" algn="ctr"/>
            <a:r>
              <a:rPr lang="de-DE" sz="2400" dirty="0"/>
              <a:t>Menschen mit Motivation für neue Ideen anstecken</a:t>
            </a:r>
          </a:p>
          <a:p>
            <a:pPr marL="684852" lvl="1" indent="-342900" algn="ctr"/>
            <a:endParaRPr lang="de-DE" sz="2400" dirty="0"/>
          </a:p>
          <a:p>
            <a:pPr marL="684852" lvl="1" indent="-342900" algn="ctr"/>
            <a:r>
              <a:rPr lang="de-DE" sz="2400" dirty="0"/>
              <a:t>Überzeugungskraft</a:t>
            </a:r>
          </a:p>
          <a:p>
            <a:pPr algn="ctr">
              <a:lnSpc>
                <a:spcPct val="108000"/>
              </a:lnSpc>
              <a:spcAft>
                <a:spcPts val="1008"/>
              </a:spcAft>
            </a:pPr>
            <a:endParaRPr lang="de-DE" sz="2000" dirty="0" err="1">
              <a:solidFill>
                <a:srgbClr val="000000"/>
              </a:solidFill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AF28555D-C026-D284-A18C-1460ADECF272}"/>
              </a:ext>
            </a:extLst>
          </p:cNvPr>
          <p:cNvSpPr txBox="1"/>
          <p:nvPr/>
        </p:nvSpPr>
        <p:spPr bwMode="gray">
          <a:xfrm>
            <a:off x="2207568" y="1472154"/>
            <a:ext cx="1872208" cy="44400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108000"/>
              </a:lnSpc>
              <a:spcAft>
                <a:spcPts val="1008"/>
              </a:spcAft>
            </a:pPr>
            <a:r>
              <a:rPr lang="de-DE" sz="3200" dirty="0">
                <a:solidFill>
                  <a:schemeClr val="tx1"/>
                </a:solidFill>
              </a:rPr>
              <a:t>AMG-Spirit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057FCCDA-0F51-24C7-7C74-69B7F0CC5F92}"/>
              </a:ext>
            </a:extLst>
          </p:cNvPr>
          <p:cNvSpPr txBox="1"/>
          <p:nvPr/>
        </p:nvSpPr>
        <p:spPr bwMode="gray">
          <a:xfrm>
            <a:off x="9040147" y="1451547"/>
            <a:ext cx="552753" cy="44400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108000"/>
              </a:lnSpc>
              <a:spcAft>
                <a:spcPts val="1008"/>
              </a:spcAft>
            </a:pPr>
            <a:r>
              <a:rPr lang="de-DE" sz="3200" dirty="0">
                <a:solidFill>
                  <a:schemeClr val="tx1"/>
                </a:solidFill>
              </a:rPr>
              <a:t>AI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CB36403E-6489-C93A-ACB1-6240D2053AB8}"/>
              </a:ext>
            </a:extLst>
          </p:cNvPr>
          <p:cNvSpPr txBox="1"/>
          <p:nvPr/>
        </p:nvSpPr>
        <p:spPr bwMode="gray">
          <a:xfrm>
            <a:off x="5159896" y="4182479"/>
            <a:ext cx="1872208" cy="44400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108000"/>
              </a:lnSpc>
              <a:spcAft>
                <a:spcPts val="1008"/>
              </a:spcAft>
            </a:pPr>
            <a:r>
              <a:rPr lang="de-DE" sz="3200" dirty="0">
                <a:solidFill>
                  <a:schemeClr val="tx1"/>
                </a:solidFill>
              </a:rPr>
              <a:t>Positive Energie</a:t>
            </a:r>
          </a:p>
        </p:txBody>
      </p:sp>
      <p:sp>
        <p:nvSpPr>
          <p:cNvPr id="18" name="Abgerundetes Rechteck 17">
            <a:extLst>
              <a:ext uri="{FF2B5EF4-FFF2-40B4-BE49-F238E27FC236}">
                <a16:creationId xmlns:a16="http://schemas.microsoft.com/office/drawing/2014/main" id="{0D4F0FA4-D13A-6FB2-86C5-0BFB4D458503}"/>
              </a:ext>
            </a:extLst>
          </p:cNvPr>
          <p:cNvSpPr/>
          <p:nvPr/>
        </p:nvSpPr>
        <p:spPr>
          <a:xfrm>
            <a:off x="6832248" y="2043608"/>
            <a:ext cx="4968552" cy="1605574"/>
          </a:xfrm>
          <a:prstGeom prst="round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72000" tIns="72000" rIns="72000" bIns="72000" rtlCol="0" anchor="t" anchorCtr="0"/>
          <a:lstStyle/>
          <a:p>
            <a:pPr algn="ctr">
              <a:lnSpc>
                <a:spcPct val="108000"/>
              </a:lnSpc>
              <a:spcAft>
                <a:spcPts val="1008"/>
              </a:spcAft>
            </a:pPr>
            <a:r>
              <a:rPr lang="de-DE" sz="2400" dirty="0"/>
              <a:t>Wettbewerbsvorteile nutzen</a:t>
            </a:r>
          </a:p>
          <a:p>
            <a:pPr algn="ctr">
              <a:lnSpc>
                <a:spcPct val="200000"/>
              </a:lnSpc>
              <a:spcAft>
                <a:spcPts val="1008"/>
              </a:spcAft>
            </a:pPr>
            <a:r>
              <a:rPr lang="de-DE" sz="2400" dirty="0"/>
              <a:t>Innovationsgeist</a:t>
            </a:r>
          </a:p>
          <a:p>
            <a:pPr algn="l">
              <a:lnSpc>
                <a:spcPct val="108000"/>
              </a:lnSpc>
              <a:spcAft>
                <a:spcPts val="1008"/>
              </a:spcAft>
            </a:pPr>
            <a:endParaRPr lang="de-DE" sz="2000" dirty="0" err="1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30496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CDA2472-44E3-4A46-9544-8D14CBAE7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4" name="Fußzeilenplatzhalter 13">
            <a:extLst>
              <a:ext uri="{FF2B5EF4-FFF2-40B4-BE49-F238E27FC236}">
                <a16:creationId xmlns:a16="http://schemas.microsoft.com/office/drawing/2014/main" id="{3E92FB22-75BF-7A48-89B4-893DD934BBD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 noProof="0" dirty="0"/>
              <a:t>Abschlusspräsentation Bachelorarbeit | ITD/RA | 02.05.2024</a:t>
            </a:r>
          </a:p>
        </p:txBody>
      </p:sp>
      <p:sp>
        <p:nvSpPr>
          <p:cNvPr id="15" name="Foliennummernplatzhalter 14">
            <a:extLst>
              <a:ext uri="{FF2B5EF4-FFF2-40B4-BE49-F238E27FC236}">
                <a16:creationId xmlns:a16="http://schemas.microsoft.com/office/drawing/2014/main" id="{D7301C26-51A4-7242-9152-391140F5810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AD1D1349-391B-44DC-865F-5996B3E40F26}" type="slidenum">
              <a:rPr lang="de-DE" noProof="0" smtClean="0"/>
              <a:pPr/>
              <a:t>20</a:t>
            </a:fld>
            <a:endParaRPr lang="de-DE" noProof="0" dirty="0"/>
          </a:p>
        </p:txBody>
      </p:sp>
      <p:pic>
        <p:nvPicPr>
          <p:cNvPr id="24" name="Bildplatzhalter 23" descr="Ein Bild, das Gebäude, draußen, Boden, Auto enthält.&#10;&#10;Automatisch generierte Beschreibung">
            <a:extLst>
              <a:ext uri="{FF2B5EF4-FFF2-40B4-BE49-F238E27FC236}">
                <a16:creationId xmlns:a16="http://schemas.microsoft.com/office/drawing/2014/main" id="{25BCC1F4-1DFB-2F4A-B4BE-1723D65847D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5" r="125"/>
          <a:stretch>
            <a:fillRect/>
          </a:stretch>
        </p:blipFill>
        <p:spPr/>
      </p:pic>
      <p:pic>
        <p:nvPicPr>
          <p:cNvPr id="26" name="Bildplatzhalter 25" descr="Ein Bild, das drinnen, Objekt, Uhr, Tisch enthält.&#10;&#10;Automatisch generierte Beschreibung">
            <a:extLst>
              <a:ext uri="{FF2B5EF4-FFF2-40B4-BE49-F238E27FC236}">
                <a16:creationId xmlns:a16="http://schemas.microsoft.com/office/drawing/2014/main" id="{273E1732-78B6-E043-A9F1-4A94C0783B46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4" r="84"/>
          <a:stretch>
            <a:fillRect/>
          </a:stretch>
        </p:blipFill>
        <p:spPr/>
      </p:pic>
      <p:sp>
        <p:nvSpPr>
          <p:cNvPr id="32" name="Textplatzhalter 31">
            <a:extLst>
              <a:ext uri="{FF2B5EF4-FFF2-40B4-BE49-F238E27FC236}">
                <a16:creationId xmlns:a16="http://schemas.microsoft.com/office/drawing/2014/main" id="{EFD5BFF0-DE03-E84B-8565-9033D7E7EE5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3" name="Textplatzhalter 32">
            <a:extLst>
              <a:ext uri="{FF2B5EF4-FFF2-40B4-BE49-F238E27FC236}">
                <a16:creationId xmlns:a16="http://schemas.microsoft.com/office/drawing/2014/main" id="{ED7676A2-B276-894A-A63F-97797CD8100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22" name="Bildplatzhalter 21" descr="Ein Bild, das Kraftrad, Auto, drinnen enthält.&#10;&#10;Automatisch generierte Beschreibung">
            <a:extLst>
              <a:ext uri="{FF2B5EF4-FFF2-40B4-BE49-F238E27FC236}">
                <a16:creationId xmlns:a16="http://schemas.microsoft.com/office/drawing/2014/main" id="{EC62513A-D374-E64F-B9A8-96599A5D0973}"/>
              </a:ext>
            </a:extLst>
          </p:cNvPr>
          <p:cNvPicPr>
            <a:picLocks noGrp="1" noChangeAspect="1"/>
          </p:cNvPicPr>
          <p:nvPr>
            <p:ph type="pic" sz="quarter" idx="25"/>
          </p:nvPr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9" r="139"/>
          <a:stretch>
            <a:fillRect/>
          </a:stretch>
        </p:blipFill>
        <p:spPr/>
      </p:pic>
      <p:pic>
        <p:nvPicPr>
          <p:cNvPr id="28" name="Bildplatzhalter 27" descr="Ein Bild, das Straße, Auto, draußen, Autorennen enthält.&#10;&#10;Automatisch generierte Beschreibung">
            <a:extLst>
              <a:ext uri="{FF2B5EF4-FFF2-40B4-BE49-F238E27FC236}">
                <a16:creationId xmlns:a16="http://schemas.microsoft.com/office/drawing/2014/main" id="{CBB44CFD-BA47-6448-A98E-41A5432F4245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9" r="139"/>
          <a:stretch>
            <a:fillRect/>
          </a:stretch>
        </p:blipFill>
        <p:spPr/>
      </p:pic>
      <p:sp>
        <p:nvSpPr>
          <p:cNvPr id="34" name="Textplatzhalter 33">
            <a:extLst>
              <a:ext uri="{FF2B5EF4-FFF2-40B4-BE49-F238E27FC236}">
                <a16:creationId xmlns:a16="http://schemas.microsoft.com/office/drawing/2014/main" id="{C329EA5A-DA35-9442-8DC2-AFBB38DCC98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5" name="Textplatzhalter 34">
            <a:extLst>
              <a:ext uri="{FF2B5EF4-FFF2-40B4-BE49-F238E27FC236}">
                <a16:creationId xmlns:a16="http://schemas.microsoft.com/office/drawing/2014/main" id="{BF66188A-665D-674E-A72E-373AC60716E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0" name="Textplatzhalter 29">
            <a:extLst>
              <a:ext uri="{FF2B5EF4-FFF2-40B4-BE49-F238E27FC236}">
                <a16:creationId xmlns:a16="http://schemas.microsoft.com/office/drawing/2014/main" id="{D2D58512-CCCE-0544-9BE9-7773476726E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1" name="Textplatzhalter 30">
            <a:extLst>
              <a:ext uri="{FF2B5EF4-FFF2-40B4-BE49-F238E27FC236}">
                <a16:creationId xmlns:a16="http://schemas.microsoft.com/office/drawing/2014/main" id="{17BA0840-7A74-084E-8B5C-5D98881C359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6" name="Textplatzhalter 35">
            <a:extLst>
              <a:ext uri="{FF2B5EF4-FFF2-40B4-BE49-F238E27FC236}">
                <a16:creationId xmlns:a16="http://schemas.microsoft.com/office/drawing/2014/main" id="{DDE96F26-3595-C24A-855E-48823597C4C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9" name="Textplatzhalter 28">
            <a:extLst>
              <a:ext uri="{FF2B5EF4-FFF2-40B4-BE49-F238E27FC236}">
                <a16:creationId xmlns:a16="http://schemas.microsoft.com/office/drawing/2014/main" id="{6FBEE69F-9A7A-AE40-9B64-1B4E6236F7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066406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Bildplatzhalter 26"/>
          <p:cNvPicPr>
            <a:picLocks noGrp="1" noChangeAspect="1"/>
          </p:cNvPicPr>
          <p:nvPr>
            <p:ph type="pic" sz="quarter" idx="1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20" b="320"/>
          <a:stretch>
            <a:fillRect/>
          </a:stretch>
        </p:blipFill>
        <p:spPr/>
      </p:pic>
      <p:pic>
        <p:nvPicPr>
          <p:cNvPr id="22" name="Bildplatzhalter 34"/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8" r="38"/>
          <a:stretch/>
        </p:blipFill>
        <p:spPr/>
      </p:pic>
      <p:pic>
        <p:nvPicPr>
          <p:cNvPr id="20" name="Bildplatzhalter 28"/>
          <p:cNvPicPr>
            <a:picLocks noGrp="1" noChangeAspect="1"/>
          </p:cNvPicPr>
          <p:nvPr>
            <p:ph type="pic" sz="quarter" idx="13"/>
          </p:nvPr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4" r="34"/>
          <a:stretch>
            <a:fillRect/>
          </a:stretch>
        </p:blipFill>
        <p:spPr/>
      </p:pic>
      <p:pic>
        <p:nvPicPr>
          <p:cNvPr id="18" name="Bildplatzhalter 30"/>
          <p:cNvPicPr>
            <a:picLocks noGrp="1" noChangeAspect="1"/>
          </p:cNvPicPr>
          <p:nvPr>
            <p:ph type="pic" sz="quarter" idx="14"/>
          </p:nvPr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5" r="25"/>
          <a:stretch>
            <a:fillRect/>
          </a:stretch>
        </p:blipFill>
        <p:spPr/>
      </p:pic>
      <p:pic>
        <p:nvPicPr>
          <p:cNvPr id="16" name="Bildplatzhalter 32"/>
          <p:cNvPicPr>
            <a:picLocks noGrp="1" noChangeAspect="1"/>
          </p:cNvPicPr>
          <p:nvPr>
            <p:ph type="pic" sz="quarter" idx="15"/>
          </p:nvPr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15" b="115"/>
          <a:stretch>
            <a:fillRect/>
          </a:stretch>
        </p:blipFill>
        <p:spPr/>
      </p:pic>
      <p:sp>
        <p:nvSpPr>
          <p:cNvPr id="11" name="Titel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4" name="Textplatzhalter 43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de-DE" dirty="0" err="1"/>
              <a:t>CorpoS</a:t>
            </a:r>
            <a:r>
              <a:rPr lang="de-DE" dirty="0"/>
              <a:t> (Textkörper) in 20 </a:t>
            </a:r>
            <a:r>
              <a:rPr lang="de-DE" dirty="0" err="1"/>
              <a:t>pt</a:t>
            </a:r>
            <a:r>
              <a:rPr lang="de-DE" dirty="0"/>
              <a:t>. Schriftfarbe ist Schwarz, der Standard-Folienhintergrund ist Weiß. </a:t>
            </a:r>
          </a:p>
          <a:p>
            <a:pPr lvl="1"/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, </a:t>
            </a:r>
            <a:r>
              <a:rPr lang="de-DE" dirty="0" err="1"/>
              <a:t>consectetuer</a:t>
            </a:r>
            <a:r>
              <a:rPr lang="de-DE" dirty="0"/>
              <a:t> </a:t>
            </a:r>
            <a:r>
              <a:rPr lang="de-DE" dirty="0" err="1"/>
              <a:t>adipiscing</a:t>
            </a:r>
            <a:r>
              <a:rPr lang="de-DE" dirty="0"/>
              <a:t> </a:t>
            </a:r>
            <a:r>
              <a:rPr lang="de-DE" dirty="0" err="1"/>
              <a:t>elit</a:t>
            </a:r>
            <a:r>
              <a:rPr lang="de-DE" dirty="0"/>
              <a:t>. Star</a:t>
            </a:r>
          </a:p>
          <a:p>
            <a:pPr lvl="1"/>
            <a:r>
              <a:rPr lang="de-DE" dirty="0" err="1"/>
              <a:t>Aenean</a:t>
            </a:r>
            <a:r>
              <a:rPr lang="de-DE" dirty="0"/>
              <a:t> commodo </a:t>
            </a:r>
            <a:r>
              <a:rPr lang="de-DE" dirty="0" err="1"/>
              <a:t>ligula</a:t>
            </a:r>
            <a:r>
              <a:rPr lang="de-DE" dirty="0"/>
              <a:t> </a:t>
            </a:r>
            <a:r>
              <a:rPr lang="de-DE" dirty="0" err="1"/>
              <a:t>eget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. </a:t>
            </a:r>
          </a:p>
          <a:p>
            <a:pPr lvl="1"/>
            <a:r>
              <a:rPr lang="de-DE" dirty="0" err="1"/>
              <a:t>Aenean</a:t>
            </a:r>
            <a:r>
              <a:rPr lang="de-DE" dirty="0"/>
              <a:t> </a:t>
            </a:r>
            <a:r>
              <a:rPr lang="de-DE" dirty="0" err="1"/>
              <a:t>massa</a:t>
            </a:r>
            <a:r>
              <a:rPr lang="de-DE" dirty="0"/>
              <a:t>.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02388FCE-8064-D14E-99ED-D730562EE3F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0A3E63C1-951B-324D-A7F7-FBC1115B7A3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E3EB4549-B9E9-7046-AE49-B9F8CB37F10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FD2D4849-FE49-BE4F-882C-1072A444FB8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755997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Bildplatzhalter 47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9" b="39"/>
          <a:stretch>
            <a:fillRect/>
          </a:stretch>
        </p:blipFill>
        <p:spPr/>
      </p:pic>
      <p:pic>
        <p:nvPicPr>
          <p:cNvPr id="21" name="Bildplatzhalter 57"/>
          <p:cNvPicPr>
            <a:picLocks noGrp="1" noChangeAspect="1"/>
          </p:cNvPicPr>
          <p:nvPr>
            <p:ph type="pic" sz="quarter" idx="12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4" r="34"/>
          <a:stretch>
            <a:fillRect/>
          </a:stretch>
        </p:blipFill>
        <p:spPr/>
      </p:pic>
      <p:pic>
        <p:nvPicPr>
          <p:cNvPr id="19" name="Bildplatzhalter 53"/>
          <p:cNvPicPr>
            <a:picLocks noGrp="1" noChangeAspect="1"/>
          </p:cNvPicPr>
          <p:nvPr>
            <p:ph type="pic" sz="quarter" idx="13"/>
          </p:nvPr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4" r="34"/>
          <a:stretch>
            <a:fillRect/>
          </a:stretch>
        </p:blipFill>
        <p:spPr/>
      </p:pic>
      <p:pic>
        <p:nvPicPr>
          <p:cNvPr id="17" name="Bildplatzhalter 51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62" b="162"/>
          <a:stretch/>
        </p:blipFill>
        <p:spPr/>
      </p:pic>
      <p:pic>
        <p:nvPicPr>
          <p:cNvPr id="16" name="Bildplatzhalter 49"/>
          <p:cNvPicPr>
            <a:picLocks noGrp="1" noChangeAspect="1"/>
          </p:cNvPicPr>
          <p:nvPr>
            <p:ph type="pic" sz="quarter" idx="15"/>
          </p:nvPr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15" b="115"/>
          <a:stretch>
            <a:fillRect/>
          </a:stretch>
        </p:blipFill>
        <p:spPr/>
      </p:pic>
      <p:pic>
        <p:nvPicPr>
          <p:cNvPr id="23" name="Bildplatzhalter 2"/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62" b="162"/>
          <a:stretch/>
        </p:blipFill>
        <p:spPr/>
      </p:pic>
      <p:pic>
        <p:nvPicPr>
          <p:cNvPr id="25" name="Bildplatzhalter 59"/>
          <p:cNvPicPr>
            <a:picLocks noGrp="1" noChangeAspect="1"/>
          </p:cNvPicPr>
          <p:nvPr>
            <p:ph type="pic" sz="quarter" idx="17"/>
          </p:nvPr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7" r="97"/>
          <a:stretch>
            <a:fillRect/>
          </a:stretch>
        </p:blipFill>
        <p:spPr/>
      </p:pic>
      <p:sp>
        <p:nvSpPr>
          <p:cNvPr id="5" name="Textplatzhalter 4">
            <a:extLst>
              <a:ext uri="{FF2B5EF4-FFF2-40B4-BE49-F238E27FC236}">
                <a16:creationId xmlns:a16="http://schemas.microsoft.com/office/drawing/2014/main" id="{B6DD815F-8AF4-2C46-9BAE-40E4B11F0A4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E5B3F132-8CB0-A44D-B939-CE7DB78B5C8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35818338-27AD-EA44-A346-6B9B494F1CD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176967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WAS SOLLTEST DU DIR MERKEN?</a:t>
            </a:r>
            <a:br>
              <a:rPr lang="de-DE" dirty="0"/>
            </a:br>
            <a:r>
              <a:rPr lang="de-DE" sz="2000" dirty="0"/>
              <a:t>TAKEAWAYS FÜR DIE ZUKUNFT</a:t>
            </a:r>
            <a:endParaRPr lang="de-DE" dirty="0"/>
          </a:p>
        </p:txBody>
      </p:sp>
      <p:sp>
        <p:nvSpPr>
          <p:cNvPr id="124" name="Fußzeilenplatzhalter 12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 noProof="0" dirty="0"/>
              <a:t>Abschlusspräsentation Bachelorarbeit | ITD/RA | 02.05.2024</a:t>
            </a:r>
          </a:p>
        </p:txBody>
      </p:sp>
      <p:sp>
        <p:nvSpPr>
          <p:cNvPr id="125" name="Foliennummernplatzhalter 12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AD1D1349-391B-44DC-865F-5996B3E40F26}" type="slidenum">
              <a:rPr lang="de-DE" smtClean="0"/>
              <a:pPr/>
              <a:t>23</a:t>
            </a:fld>
            <a:endParaRPr lang="de-DE" dirty="0"/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80F169E8-920C-0D45-887B-051174BF4C9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61D969C9-63A8-9E41-AD0F-0839FAD6F9B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49AA89D7-AC79-924E-8396-57A42B4DA08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0" name="Textplatzhalter 79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pPr lvl="0"/>
            <a:r>
              <a:rPr lang="de-DE" dirty="0"/>
              <a:t>Highlight in CorpoS in 20 pt.</a:t>
            </a:r>
          </a:p>
        </p:txBody>
      </p:sp>
      <p:sp>
        <p:nvSpPr>
          <p:cNvPr id="77" name="Textplatzhalter 76"/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pPr lvl="0"/>
            <a:r>
              <a:rPr lang="de-DE" dirty="0"/>
              <a:t>Highlight in CorpoS in 20 pt.</a:t>
            </a:r>
          </a:p>
        </p:txBody>
      </p:sp>
      <p:sp>
        <p:nvSpPr>
          <p:cNvPr id="78" name="Textplatzhalter 77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pPr lvl="0"/>
            <a:r>
              <a:rPr lang="de-DE" dirty="0"/>
              <a:t>Highlight in CorpoS in 20 pt.</a:t>
            </a:r>
          </a:p>
        </p:txBody>
      </p:sp>
      <p:sp>
        <p:nvSpPr>
          <p:cNvPr id="66" name="Textplatzhalter 65"/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pPr lvl="0"/>
            <a:r>
              <a:rPr lang="de-DE" dirty="0"/>
              <a:t>Highlight in CorpoS in 20 pt.</a:t>
            </a:r>
          </a:p>
        </p:txBody>
      </p:sp>
      <p:sp>
        <p:nvSpPr>
          <p:cNvPr id="67" name="Textplatzhalter 66"/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pPr lvl="0"/>
            <a:r>
              <a:rPr lang="de-DE" dirty="0"/>
              <a:t>Highlight in CorpoS in 20 pt.</a:t>
            </a:r>
          </a:p>
        </p:txBody>
      </p:sp>
      <p:sp>
        <p:nvSpPr>
          <p:cNvPr id="68" name="Textplatzhalter 67"/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pPr lvl="0"/>
            <a:r>
              <a:rPr lang="de-DE" dirty="0"/>
              <a:t>Highlight in CorpoS in 20 pt.</a:t>
            </a:r>
          </a:p>
        </p:txBody>
      </p:sp>
      <p:sp>
        <p:nvSpPr>
          <p:cNvPr id="69" name="Textplatzhalter 68"/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pPr lvl="0"/>
            <a:r>
              <a:rPr lang="de-DE" dirty="0"/>
              <a:t>Highlight in CorpoS in 20 pt.</a:t>
            </a:r>
          </a:p>
        </p:txBody>
      </p:sp>
      <p:pic>
        <p:nvPicPr>
          <p:cNvPr id="10" name="Bildplatzhalter 9" descr="Ein Bild, das Himmel, Straße, Transport enthält.&#10;&#10;Automatisch generierte Beschreibung">
            <a:extLst>
              <a:ext uri="{FF2B5EF4-FFF2-40B4-BE49-F238E27FC236}">
                <a16:creationId xmlns:a16="http://schemas.microsoft.com/office/drawing/2014/main" id="{89AFF516-CA21-5042-A987-D618DB344FC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5" r="95"/>
          <a:stretch>
            <a:fillRect/>
          </a:stretch>
        </p:blipFill>
        <p:spPr/>
      </p:pic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110332EF-4145-7245-91A5-D41714BBBA9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73246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Wozu trage ich bei</a:t>
            </a:r>
          </a:p>
        </p:txBody>
      </p:sp>
      <p:sp>
        <p:nvSpPr>
          <p:cNvPr id="10" name="Textplatzhalter 9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de-DE" dirty="0" err="1"/>
              <a:t>CorpoS</a:t>
            </a:r>
            <a:r>
              <a:rPr lang="de-DE" dirty="0"/>
              <a:t> (Textkörper) in 20 </a:t>
            </a:r>
            <a:r>
              <a:rPr lang="de-DE" dirty="0" err="1"/>
              <a:t>pt</a:t>
            </a:r>
            <a:r>
              <a:rPr lang="de-DE" dirty="0"/>
              <a:t>. Schriftfarbe ist Schwarz, </a:t>
            </a:r>
            <a:br>
              <a:rPr lang="de-DE" dirty="0"/>
            </a:br>
            <a:r>
              <a:rPr lang="de-DE" dirty="0"/>
              <a:t>der Standard-Folienhintergrund ist Weiß. </a:t>
            </a:r>
          </a:p>
          <a:p>
            <a:pPr lvl="1"/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, </a:t>
            </a:r>
            <a:r>
              <a:rPr lang="de-DE" dirty="0" err="1"/>
              <a:t>consectetuer</a:t>
            </a:r>
            <a:r>
              <a:rPr lang="de-DE" dirty="0"/>
              <a:t> </a:t>
            </a:r>
            <a:r>
              <a:rPr lang="de-DE" dirty="0" err="1"/>
              <a:t>adipiscing</a:t>
            </a:r>
            <a:r>
              <a:rPr lang="de-DE" dirty="0"/>
              <a:t> </a:t>
            </a:r>
            <a:r>
              <a:rPr lang="de-DE" dirty="0" err="1"/>
              <a:t>elit</a:t>
            </a:r>
            <a:r>
              <a:rPr lang="de-DE" dirty="0"/>
              <a:t>. Star</a:t>
            </a:r>
          </a:p>
          <a:p>
            <a:pPr lvl="1"/>
            <a:r>
              <a:rPr lang="de-DE" dirty="0" err="1"/>
              <a:t>Aenean</a:t>
            </a:r>
            <a:r>
              <a:rPr lang="de-DE" dirty="0"/>
              <a:t> commodo </a:t>
            </a:r>
            <a:r>
              <a:rPr lang="de-DE" dirty="0" err="1"/>
              <a:t>ligula</a:t>
            </a:r>
            <a:r>
              <a:rPr lang="de-DE" dirty="0"/>
              <a:t> </a:t>
            </a:r>
            <a:r>
              <a:rPr lang="de-DE" dirty="0" err="1"/>
              <a:t>eget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. </a:t>
            </a:r>
          </a:p>
          <a:p>
            <a:pPr lvl="1"/>
            <a:r>
              <a:rPr lang="de-DE" dirty="0" err="1"/>
              <a:t>Aenean</a:t>
            </a:r>
            <a:r>
              <a:rPr lang="de-DE" dirty="0"/>
              <a:t> </a:t>
            </a:r>
            <a:r>
              <a:rPr lang="de-DE" dirty="0" err="1"/>
              <a:t>massa</a:t>
            </a:r>
            <a:r>
              <a:rPr lang="de-DE" dirty="0"/>
              <a:t>.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114F2C5A-2C7D-D544-A69C-0FF4858863A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F90024F6-D496-1845-923A-AB0A76680BE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C5873591-D046-6F49-BE3B-F1EB89FA857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0" name="Fußzeilenplatzhalter 49"/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r>
              <a:rPr lang="de-DE" noProof="0" dirty="0"/>
              <a:t>Abschlusspräsentation Bachelorarbeit | ITD/RA | 02.05.2024</a:t>
            </a:r>
          </a:p>
        </p:txBody>
      </p:sp>
      <p:sp>
        <p:nvSpPr>
          <p:cNvPr id="51" name="Foliennummernplatzhalter 50"/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AD1D1349-391B-44DC-865F-5996B3E40F26}" type="slidenum">
              <a:rPr lang="de-DE" smtClean="0"/>
              <a:pPr/>
              <a:t>24</a:t>
            </a:fld>
            <a:endParaRPr lang="de-DE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8F8790B3-F5A5-F34F-A83A-DB462169E2F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268902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Titel 17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78" name="Textplatzhalter 17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CorpoS (Textkörper) in 20 pt. Schriftfarbe ist Schwarz, der Standard-Folienhintergrund ist Weiß. </a:t>
            </a:r>
          </a:p>
          <a:p>
            <a:pPr lvl="1"/>
            <a:r>
              <a:rPr lang="de-DE" dirty="0"/>
              <a:t>Text wird nicht in der gesamten Breite des Satzspiegels gesetzt.</a:t>
            </a:r>
          </a:p>
          <a:p>
            <a:pPr lvl="1"/>
            <a:r>
              <a:rPr lang="de-DE" dirty="0"/>
              <a:t>Hier maximal drei Zeilen.</a:t>
            </a:r>
          </a:p>
        </p:txBody>
      </p:sp>
      <p:pic>
        <p:nvPicPr>
          <p:cNvPr id="17" name="Bildplatzhalter 16" descr="Ein Bild, das grün enthält.&#10;&#10;Automatisch generierte Beschreibung">
            <a:extLst>
              <a:ext uri="{FF2B5EF4-FFF2-40B4-BE49-F238E27FC236}">
                <a16:creationId xmlns:a16="http://schemas.microsoft.com/office/drawing/2014/main" id="{7A29C2DD-9935-E540-8EBE-9F2E4AAC23F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52" b="52"/>
          <a:stretch>
            <a:fillRect/>
          </a:stretch>
        </p:blipFill>
        <p:spPr/>
      </p:pic>
      <p:pic>
        <p:nvPicPr>
          <p:cNvPr id="13" name="Bildplatzhalter 12" descr="Ein Bild, das Auto, drinnen, Elektronik enthält.&#10;&#10;Automatisch generierte Beschreibung">
            <a:extLst>
              <a:ext uri="{FF2B5EF4-FFF2-40B4-BE49-F238E27FC236}">
                <a16:creationId xmlns:a16="http://schemas.microsoft.com/office/drawing/2014/main" id="{62869642-D4A0-9345-BA8C-BB0A853DB41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81" b="181"/>
          <a:stretch>
            <a:fillRect/>
          </a:stretch>
        </p:blipFill>
        <p:spPr/>
      </p:pic>
      <p:pic>
        <p:nvPicPr>
          <p:cNvPr id="9" name="Bildplatzhalter 8" descr="Ein Bild, das Himmel, Straße, draußen enthält.&#10;&#10;Automatisch generierte Beschreibung">
            <a:extLst>
              <a:ext uri="{FF2B5EF4-FFF2-40B4-BE49-F238E27FC236}">
                <a16:creationId xmlns:a16="http://schemas.microsoft.com/office/drawing/2014/main" id="{04E18862-6A36-3A44-A689-DF8170DFBB2A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2" r="82"/>
          <a:stretch>
            <a:fillRect/>
          </a:stretch>
        </p:blipFill>
        <p:spPr/>
      </p:pic>
      <p:pic>
        <p:nvPicPr>
          <p:cNvPr id="34" name="Bildplatzhalter 187"/>
          <p:cNvPicPr>
            <a:picLocks noGrp="1" noChangeAspect="1"/>
          </p:cNvPicPr>
          <p:nvPr>
            <p:ph type="pic" sz="quarter" idx="23"/>
          </p:nvPr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50" r="250"/>
          <a:stretch>
            <a:fillRect/>
          </a:stretch>
        </p:blipFill>
        <p:spPr/>
      </p:pic>
      <p:pic>
        <p:nvPicPr>
          <p:cNvPr id="38" name="Bildplatzhalter 191"/>
          <p:cNvPicPr>
            <a:picLocks noGrp="1" noChangeAspect="1"/>
          </p:cNvPicPr>
          <p:nvPr>
            <p:ph type="pic" sz="quarter" idx="27"/>
          </p:nvPr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36" name="Bildplatzhalter 189"/>
          <p:cNvPicPr>
            <a:picLocks noGrp="1" noChangeAspect="1"/>
          </p:cNvPicPr>
          <p:nvPr>
            <p:ph type="pic" sz="quarter" idx="29"/>
          </p:nvPr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3" r="43"/>
          <a:stretch/>
        </p:blipFill>
        <p:spPr/>
      </p:pic>
      <p:pic>
        <p:nvPicPr>
          <p:cNvPr id="44" name="Bildplatzhalter 197"/>
          <p:cNvPicPr>
            <a:picLocks noGrp="1" noChangeAspect="1"/>
          </p:cNvPicPr>
          <p:nvPr>
            <p:ph type="pic" sz="quarter" idx="31"/>
          </p:nvPr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1" r="61"/>
          <a:stretch>
            <a:fillRect/>
          </a:stretch>
        </p:blipFill>
        <p:spPr/>
      </p:pic>
      <p:pic>
        <p:nvPicPr>
          <p:cNvPr id="40" name="Bildplatzhalter 193"/>
          <p:cNvPicPr>
            <a:picLocks noGrp="1" noChangeAspect="1"/>
          </p:cNvPicPr>
          <p:nvPr>
            <p:ph type="pic" sz="quarter" idx="33"/>
          </p:nvPr>
        </p:nvPicPr>
        <p:blipFill rotWithShape="1"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7" r="207"/>
          <a:stretch/>
        </p:blipFill>
        <p:spPr/>
      </p:pic>
      <p:pic>
        <p:nvPicPr>
          <p:cNvPr id="42" name="Bildplatzhalter 195"/>
          <p:cNvPicPr>
            <a:picLocks noGrp="1" noChangeAspect="1"/>
          </p:cNvPicPr>
          <p:nvPr>
            <p:ph type="pic" sz="quarter" idx="34"/>
          </p:nvPr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95" b="95"/>
          <a:stretch>
            <a:fillRect/>
          </a:stretch>
        </p:blipFill>
        <p:spPr/>
      </p:pic>
      <p:pic>
        <p:nvPicPr>
          <p:cNvPr id="32" name="Bildplatzhalter 185"/>
          <p:cNvPicPr>
            <a:picLocks noGrp="1" noChangeAspect="1"/>
          </p:cNvPicPr>
          <p:nvPr>
            <p:ph type="pic" sz="quarter" idx="35"/>
          </p:nvPr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28" name="Bildplatzhalter 175"/>
          <p:cNvPicPr>
            <a:picLocks noGrp="1" noChangeAspect="1"/>
          </p:cNvPicPr>
          <p:nvPr>
            <p:ph type="pic" sz="quarter" idx="36"/>
          </p:nvPr>
        </p:nvPicPr>
        <p:blipFill rotWithShape="1"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3" r="43"/>
          <a:stretch/>
        </p:blipFill>
        <p:spPr/>
      </p:pic>
      <p:sp>
        <p:nvSpPr>
          <p:cNvPr id="18" name="Textplatzhalter 17">
            <a:extLst>
              <a:ext uri="{FF2B5EF4-FFF2-40B4-BE49-F238E27FC236}">
                <a16:creationId xmlns:a16="http://schemas.microsoft.com/office/drawing/2014/main" id="{D9DF03D8-7FC5-8442-9E45-0EB8F833185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9" name="Textplatzhalter 18">
            <a:extLst>
              <a:ext uri="{FF2B5EF4-FFF2-40B4-BE49-F238E27FC236}">
                <a16:creationId xmlns:a16="http://schemas.microsoft.com/office/drawing/2014/main" id="{59DF3079-7DE6-2948-8A82-DD4512A6D89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0" name="Textplatzhalter 19">
            <a:extLst>
              <a:ext uri="{FF2B5EF4-FFF2-40B4-BE49-F238E27FC236}">
                <a16:creationId xmlns:a16="http://schemas.microsoft.com/office/drawing/2014/main" id="{DFEA140C-DF49-9840-AEFB-3516A606851F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83" name="Fußzeilenplatzhalter 182"/>
          <p:cNvSpPr>
            <a:spLocks noGrp="1"/>
          </p:cNvSpPr>
          <p:nvPr>
            <p:ph type="ftr" sz="quarter" idx="38"/>
          </p:nvPr>
        </p:nvSpPr>
        <p:spPr/>
        <p:txBody>
          <a:bodyPr/>
          <a:lstStyle/>
          <a:p>
            <a:r>
              <a:rPr lang="de-DE" noProof="0" dirty="0"/>
              <a:t>Abschlusspräsentation Bachelorarbeit | ITD/RA | 02.05.2024</a:t>
            </a:r>
          </a:p>
        </p:txBody>
      </p:sp>
      <p:sp>
        <p:nvSpPr>
          <p:cNvPr id="184" name="Foliennummernplatzhalter 183"/>
          <p:cNvSpPr>
            <a:spLocks noGrp="1"/>
          </p:cNvSpPr>
          <p:nvPr>
            <p:ph type="sldNum" sz="quarter" idx="39"/>
          </p:nvPr>
        </p:nvSpPr>
        <p:spPr/>
        <p:txBody>
          <a:bodyPr/>
          <a:lstStyle/>
          <a:p>
            <a:fld id="{AD1D1349-391B-44DC-865F-5996B3E40F26}" type="slidenum">
              <a:rPr lang="de-DE" smtClean="0"/>
              <a:pPr/>
              <a:t>25</a:t>
            </a:fld>
            <a:endParaRPr lang="de-DE" dirty="0"/>
          </a:p>
        </p:txBody>
      </p:sp>
      <p:sp>
        <p:nvSpPr>
          <p:cNvPr id="21" name="Textplatzhalter 20">
            <a:extLst>
              <a:ext uri="{FF2B5EF4-FFF2-40B4-BE49-F238E27FC236}">
                <a16:creationId xmlns:a16="http://schemas.microsoft.com/office/drawing/2014/main" id="{D7E6EAEE-7B77-B944-B8F9-7914AB2E14B2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929776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Check big"/>
          <p:cNvSpPr>
            <a:spLocks noChangeAspect="1"/>
          </p:cNvSpPr>
          <p:nvPr/>
        </p:nvSpPr>
        <p:spPr bwMode="auto">
          <a:xfrm>
            <a:off x="392825" y="4464000"/>
            <a:ext cx="603250" cy="503238"/>
          </a:xfrm>
          <a:custGeom>
            <a:avLst/>
            <a:gdLst>
              <a:gd name="T0" fmla="*/ 241 w 890"/>
              <a:gd name="T1" fmla="*/ 744 h 744"/>
              <a:gd name="T2" fmla="*/ 241 w 890"/>
              <a:gd name="T3" fmla="*/ 744 h 744"/>
              <a:gd name="T4" fmla="*/ 0 w 890"/>
              <a:gd name="T5" fmla="*/ 497 h 744"/>
              <a:gd name="T6" fmla="*/ 55 w 890"/>
              <a:gd name="T7" fmla="*/ 430 h 744"/>
              <a:gd name="T8" fmla="*/ 238 w 890"/>
              <a:gd name="T9" fmla="*/ 559 h 744"/>
              <a:gd name="T10" fmla="*/ 831 w 890"/>
              <a:gd name="T11" fmla="*/ 0 h 744"/>
              <a:gd name="T12" fmla="*/ 890 w 890"/>
              <a:gd name="T13" fmla="*/ 57 h 744"/>
              <a:gd name="T14" fmla="*/ 241 w 890"/>
              <a:gd name="T15" fmla="*/ 744 h 7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890" h="744">
                <a:moveTo>
                  <a:pt x="241" y="744"/>
                </a:moveTo>
                <a:lnTo>
                  <a:pt x="241" y="744"/>
                </a:lnTo>
                <a:lnTo>
                  <a:pt x="0" y="497"/>
                </a:lnTo>
                <a:lnTo>
                  <a:pt x="55" y="430"/>
                </a:lnTo>
                <a:lnTo>
                  <a:pt x="238" y="559"/>
                </a:lnTo>
                <a:lnTo>
                  <a:pt x="831" y="0"/>
                </a:lnTo>
                <a:lnTo>
                  <a:pt x="890" y="57"/>
                </a:lnTo>
                <a:lnTo>
                  <a:pt x="241" y="744"/>
                </a:lnTo>
                <a:close/>
              </a:path>
            </a:pathLst>
          </a:custGeom>
          <a:solidFill>
            <a:srgbClr val="92D05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107" name="Check small"/>
          <p:cNvSpPr>
            <a:spLocks noChangeAspect="1"/>
          </p:cNvSpPr>
          <p:nvPr/>
        </p:nvSpPr>
        <p:spPr bwMode="auto">
          <a:xfrm>
            <a:off x="1076826" y="4659264"/>
            <a:ext cx="360363" cy="307975"/>
          </a:xfrm>
          <a:custGeom>
            <a:avLst/>
            <a:gdLst>
              <a:gd name="T0" fmla="*/ 176 w 532"/>
              <a:gd name="T1" fmla="*/ 456 h 456"/>
              <a:gd name="T2" fmla="*/ 176 w 532"/>
              <a:gd name="T3" fmla="*/ 456 h 456"/>
              <a:gd name="T4" fmla="*/ 0 w 532"/>
              <a:gd name="T5" fmla="*/ 288 h 456"/>
              <a:gd name="T6" fmla="*/ 49 w 532"/>
              <a:gd name="T7" fmla="*/ 236 h 456"/>
              <a:gd name="T8" fmla="*/ 167 w 532"/>
              <a:gd name="T9" fmla="*/ 321 h 456"/>
              <a:gd name="T10" fmla="*/ 489 w 532"/>
              <a:gd name="T11" fmla="*/ 0 h 456"/>
              <a:gd name="T12" fmla="*/ 532 w 532"/>
              <a:gd name="T13" fmla="*/ 43 h 456"/>
              <a:gd name="T14" fmla="*/ 176 w 532"/>
              <a:gd name="T15" fmla="*/ 456 h 4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532" h="456">
                <a:moveTo>
                  <a:pt x="176" y="456"/>
                </a:moveTo>
                <a:lnTo>
                  <a:pt x="176" y="456"/>
                </a:lnTo>
                <a:lnTo>
                  <a:pt x="0" y="288"/>
                </a:lnTo>
                <a:lnTo>
                  <a:pt x="49" y="236"/>
                </a:lnTo>
                <a:lnTo>
                  <a:pt x="167" y="321"/>
                </a:lnTo>
                <a:lnTo>
                  <a:pt x="489" y="0"/>
                </a:lnTo>
                <a:lnTo>
                  <a:pt x="532" y="43"/>
                </a:lnTo>
                <a:lnTo>
                  <a:pt x="176" y="456"/>
                </a:lnTo>
                <a:close/>
              </a:path>
            </a:pathLst>
          </a:custGeom>
          <a:solidFill>
            <a:srgbClr val="92D05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109" name="Check big"/>
          <p:cNvSpPr>
            <a:spLocks noChangeAspect="1"/>
          </p:cNvSpPr>
          <p:nvPr/>
        </p:nvSpPr>
        <p:spPr bwMode="auto">
          <a:xfrm>
            <a:off x="1688825" y="4464000"/>
            <a:ext cx="603250" cy="503238"/>
          </a:xfrm>
          <a:custGeom>
            <a:avLst/>
            <a:gdLst>
              <a:gd name="T0" fmla="*/ 241 w 890"/>
              <a:gd name="T1" fmla="*/ 744 h 744"/>
              <a:gd name="T2" fmla="*/ 241 w 890"/>
              <a:gd name="T3" fmla="*/ 744 h 744"/>
              <a:gd name="T4" fmla="*/ 0 w 890"/>
              <a:gd name="T5" fmla="*/ 497 h 744"/>
              <a:gd name="T6" fmla="*/ 55 w 890"/>
              <a:gd name="T7" fmla="*/ 430 h 744"/>
              <a:gd name="T8" fmla="*/ 238 w 890"/>
              <a:gd name="T9" fmla="*/ 559 h 744"/>
              <a:gd name="T10" fmla="*/ 831 w 890"/>
              <a:gd name="T11" fmla="*/ 0 h 744"/>
              <a:gd name="T12" fmla="*/ 890 w 890"/>
              <a:gd name="T13" fmla="*/ 57 h 744"/>
              <a:gd name="T14" fmla="*/ 241 w 890"/>
              <a:gd name="T15" fmla="*/ 744 h 7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890" h="744">
                <a:moveTo>
                  <a:pt x="241" y="744"/>
                </a:moveTo>
                <a:lnTo>
                  <a:pt x="241" y="744"/>
                </a:lnTo>
                <a:lnTo>
                  <a:pt x="0" y="497"/>
                </a:lnTo>
                <a:lnTo>
                  <a:pt x="55" y="430"/>
                </a:lnTo>
                <a:lnTo>
                  <a:pt x="238" y="559"/>
                </a:lnTo>
                <a:lnTo>
                  <a:pt x="831" y="0"/>
                </a:lnTo>
                <a:lnTo>
                  <a:pt x="890" y="57"/>
                </a:lnTo>
                <a:lnTo>
                  <a:pt x="241" y="744"/>
                </a:lnTo>
                <a:close/>
              </a:path>
            </a:pathLst>
          </a:custGeom>
          <a:solidFill>
            <a:srgbClr val="FF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110" name="Check small"/>
          <p:cNvSpPr>
            <a:spLocks noChangeAspect="1"/>
          </p:cNvSpPr>
          <p:nvPr/>
        </p:nvSpPr>
        <p:spPr bwMode="auto">
          <a:xfrm>
            <a:off x="2372826" y="4659264"/>
            <a:ext cx="360363" cy="307975"/>
          </a:xfrm>
          <a:custGeom>
            <a:avLst/>
            <a:gdLst>
              <a:gd name="T0" fmla="*/ 176 w 532"/>
              <a:gd name="T1" fmla="*/ 456 h 456"/>
              <a:gd name="T2" fmla="*/ 176 w 532"/>
              <a:gd name="T3" fmla="*/ 456 h 456"/>
              <a:gd name="T4" fmla="*/ 0 w 532"/>
              <a:gd name="T5" fmla="*/ 288 h 456"/>
              <a:gd name="T6" fmla="*/ 49 w 532"/>
              <a:gd name="T7" fmla="*/ 236 h 456"/>
              <a:gd name="T8" fmla="*/ 167 w 532"/>
              <a:gd name="T9" fmla="*/ 321 h 456"/>
              <a:gd name="T10" fmla="*/ 489 w 532"/>
              <a:gd name="T11" fmla="*/ 0 h 456"/>
              <a:gd name="T12" fmla="*/ 532 w 532"/>
              <a:gd name="T13" fmla="*/ 43 h 456"/>
              <a:gd name="T14" fmla="*/ 176 w 532"/>
              <a:gd name="T15" fmla="*/ 456 h 4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532" h="456">
                <a:moveTo>
                  <a:pt x="176" y="456"/>
                </a:moveTo>
                <a:lnTo>
                  <a:pt x="176" y="456"/>
                </a:lnTo>
                <a:lnTo>
                  <a:pt x="0" y="288"/>
                </a:lnTo>
                <a:lnTo>
                  <a:pt x="49" y="236"/>
                </a:lnTo>
                <a:lnTo>
                  <a:pt x="167" y="321"/>
                </a:lnTo>
                <a:lnTo>
                  <a:pt x="489" y="0"/>
                </a:lnTo>
                <a:lnTo>
                  <a:pt x="532" y="43"/>
                </a:lnTo>
                <a:lnTo>
                  <a:pt x="176" y="456"/>
                </a:lnTo>
                <a:close/>
              </a:path>
            </a:pathLst>
          </a:custGeom>
          <a:solidFill>
            <a:srgbClr val="FF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grpSp>
        <p:nvGrpSpPr>
          <p:cNvPr id="69" name="Video"/>
          <p:cNvGrpSpPr>
            <a:grpSpLocks noChangeAspect="1"/>
          </p:cNvGrpSpPr>
          <p:nvPr/>
        </p:nvGrpSpPr>
        <p:grpSpPr bwMode="auto">
          <a:xfrm>
            <a:off x="6131675" y="2070032"/>
            <a:ext cx="552000" cy="360000"/>
            <a:chOff x="4115" y="1365"/>
            <a:chExt cx="322" cy="210"/>
          </a:xfrm>
          <a:solidFill>
            <a:schemeClr val="tx1"/>
          </a:solidFill>
        </p:grpSpPr>
        <p:sp>
          <p:nvSpPr>
            <p:cNvPr id="71" name="Display"/>
            <p:cNvSpPr>
              <a:spLocks noEditPoints="1"/>
            </p:cNvSpPr>
            <p:nvPr/>
          </p:nvSpPr>
          <p:spPr bwMode="auto">
            <a:xfrm>
              <a:off x="4115" y="1365"/>
              <a:ext cx="322" cy="210"/>
            </a:xfrm>
            <a:custGeom>
              <a:avLst/>
              <a:gdLst>
                <a:gd name="T0" fmla="*/ 73 w 916"/>
                <a:gd name="T1" fmla="*/ 74 h 599"/>
                <a:gd name="T2" fmla="*/ 73 w 916"/>
                <a:gd name="T3" fmla="*/ 74 h 599"/>
                <a:gd name="T4" fmla="*/ 843 w 916"/>
                <a:gd name="T5" fmla="*/ 74 h 599"/>
                <a:gd name="T6" fmla="*/ 843 w 916"/>
                <a:gd name="T7" fmla="*/ 526 h 599"/>
                <a:gd name="T8" fmla="*/ 73 w 916"/>
                <a:gd name="T9" fmla="*/ 526 h 599"/>
                <a:gd name="T10" fmla="*/ 73 w 916"/>
                <a:gd name="T11" fmla="*/ 74 h 599"/>
                <a:gd name="T12" fmla="*/ 0 w 916"/>
                <a:gd name="T13" fmla="*/ 599 h 599"/>
                <a:gd name="T14" fmla="*/ 0 w 916"/>
                <a:gd name="T15" fmla="*/ 599 h 599"/>
                <a:gd name="T16" fmla="*/ 916 w 916"/>
                <a:gd name="T17" fmla="*/ 599 h 599"/>
                <a:gd name="T18" fmla="*/ 916 w 916"/>
                <a:gd name="T19" fmla="*/ 0 h 599"/>
                <a:gd name="T20" fmla="*/ 0 w 916"/>
                <a:gd name="T21" fmla="*/ 0 h 599"/>
                <a:gd name="T22" fmla="*/ 0 w 916"/>
                <a:gd name="T23" fmla="*/ 599 h 5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16" h="599">
                  <a:moveTo>
                    <a:pt x="73" y="74"/>
                  </a:moveTo>
                  <a:lnTo>
                    <a:pt x="73" y="74"/>
                  </a:lnTo>
                  <a:lnTo>
                    <a:pt x="843" y="74"/>
                  </a:lnTo>
                  <a:lnTo>
                    <a:pt x="843" y="526"/>
                  </a:lnTo>
                  <a:lnTo>
                    <a:pt x="73" y="526"/>
                  </a:lnTo>
                  <a:lnTo>
                    <a:pt x="73" y="74"/>
                  </a:lnTo>
                  <a:close/>
                  <a:moveTo>
                    <a:pt x="0" y="599"/>
                  </a:moveTo>
                  <a:lnTo>
                    <a:pt x="0" y="599"/>
                  </a:lnTo>
                  <a:lnTo>
                    <a:pt x="916" y="599"/>
                  </a:lnTo>
                  <a:lnTo>
                    <a:pt x="916" y="0"/>
                  </a:lnTo>
                  <a:lnTo>
                    <a:pt x="0" y="0"/>
                  </a:lnTo>
                  <a:lnTo>
                    <a:pt x="0" y="59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72" name="Play"/>
            <p:cNvSpPr>
              <a:spLocks/>
            </p:cNvSpPr>
            <p:nvPr/>
          </p:nvSpPr>
          <p:spPr bwMode="auto">
            <a:xfrm>
              <a:off x="4252" y="1425"/>
              <a:ext cx="70" cy="89"/>
            </a:xfrm>
            <a:custGeom>
              <a:avLst/>
              <a:gdLst>
                <a:gd name="T0" fmla="*/ 0 w 199"/>
                <a:gd name="T1" fmla="*/ 0 h 254"/>
                <a:gd name="T2" fmla="*/ 0 w 199"/>
                <a:gd name="T3" fmla="*/ 0 h 254"/>
                <a:gd name="T4" fmla="*/ 0 w 199"/>
                <a:gd name="T5" fmla="*/ 254 h 254"/>
                <a:gd name="T6" fmla="*/ 199 w 199"/>
                <a:gd name="T7" fmla="*/ 127 h 254"/>
                <a:gd name="T8" fmla="*/ 0 w 199"/>
                <a:gd name="T9" fmla="*/ 0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9" h="254">
                  <a:moveTo>
                    <a:pt x="0" y="0"/>
                  </a:moveTo>
                  <a:lnTo>
                    <a:pt x="0" y="0"/>
                  </a:lnTo>
                  <a:lnTo>
                    <a:pt x="0" y="254"/>
                  </a:lnTo>
                  <a:lnTo>
                    <a:pt x="199" y="127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</p:grpSp>
      <p:sp>
        <p:nvSpPr>
          <p:cNvPr id="75" name="Play"/>
          <p:cNvSpPr>
            <a:spLocks noChangeAspect="1"/>
          </p:cNvSpPr>
          <p:nvPr/>
        </p:nvSpPr>
        <p:spPr bwMode="auto">
          <a:xfrm>
            <a:off x="7088861" y="2142032"/>
            <a:ext cx="172500" cy="216000"/>
          </a:xfrm>
          <a:custGeom>
            <a:avLst/>
            <a:gdLst>
              <a:gd name="T0" fmla="*/ 0 w 306"/>
              <a:gd name="T1" fmla="*/ 383 h 383"/>
              <a:gd name="T2" fmla="*/ 0 w 306"/>
              <a:gd name="T3" fmla="*/ 383 h 383"/>
              <a:gd name="T4" fmla="*/ 306 w 306"/>
              <a:gd name="T5" fmla="*/ 192 h 383"/>
              <a:gd name="T6" fmla="*/ 0 w 306"/>
              <a:gd name="T7" fmla="*/ 0 h 383"/>
              <a:gd name="T8" fmla="*/ 0 w 306"/>
              <a:gd name="T9" fmla="*/ 383 h 3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06" h="383">
                <a:moveTo>
                  <a:pt x="0" y="383"/>
                </a:moveTo>
                <a:lnTo>
                  <a:pt x="0" y="383"/>
                </a:lnTo>
                <a:lnTo>
                  <a:pt x="306" y="192"/>
                </a:lnTo>
                <a:lnTo>
                  <a:pt x="0" y="0"/>
                </a:lnTo>
                <a:lnTo>
                  <a:pt x="0" y="383"/>
                </a:ln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78" name="Reset"/>
          <p:cNvSpPr>
            <a:spLocks noChangeAspect="1"/>
          </p:cNvSpPr>
          <p:nvPr/>
        </p:nvSpPr>
        <p:spPr bwMode="auto">
          <a:xfrm>
            <a:off x="7666547" y="2142032"/>
            <a:ext cx="216000" cy="216000"/>
          </a:xfrm>
          <a:custGeom>
            <a:avLst/>
            <a:gdLst>
              <a:gd name="T0" fmla="*/ 0 w 342"/>
              <a:gd name="T1" fmla="*/ 0 h 342"/>
              <a:gd name="T2" fmla="*/ 0 w 342"/>
              <a:gd name="T3" fmla="*/ 0 h 342"/>
              <a:gd name="T4" fmla="*/ 342 w 342"/>
              <a:gd name="T5" fmla="*/ 0 h 342"/>
              <a:gd name="T6" fmla="*/ 342 w 342"/>
              <a:gd name="T7" fmla="*/ 342 h 342"/>
              <a:gd name="T8" fmla="*/ 0 w 342"/>
              <a:gd name="T9" fmla="*/ 342 h 342"/>
              <a:gd name="T10" fmla="*/ 0 w 342"/>
              <a:gd name="T11" fmla="*/ 0 h 3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42" h="342">
                <a:moveTo>
                  <a:pt x="0" y="0"/>
                </a:moveTo>
                <a:lnTo>
                  <a:pt x="0" y="0"/>
                </a:lnTo>
                <a:lnTo>
                  <a:pt x="342" y="0"/>
                </a:lnTo>
                <a:lnTo>
                  <a:pt x="342" y="342"/>
                </a:lnTo>
                <a:lnTo>
                  <a:pt x="0" y="342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grpSp>
        <p:nvGrpSpPr>
          <p:cNvPr id="79" name="Stop"/>
          <p:cNvGrpSpPr>
            <a:grpSpLocks noChangeAspect="1"/>
          </p:cNvGrpSpPr>
          <p:nvPr/>
        </p:nvGrpSpPr>
        <p:grpSpPr bwMode="auto">
          <a:xfrm>
            <a:off x="8287733" y="2142032"/>
            <a:ext cx="267906" cy="216000"/>
            <a:chOff x="5234" y="1400"/>
            <a:chExt cx="160" cy="129"/>
          </a:xfrm>
          <a:solidFill>
            <a:schemeClr val="tx1"/>
          </a:solidFill>
        </p:grpSpPr>
        <p:sp>
          <p:nvSpPr>
            <p:cNvPr id="81" name="Bar"/>
            <p:cNvSpPr>
              <a:spLocks/>
            </p:cNvSpPr>
            <p:nvPr/>
          </p:nvSpPr>
          <p:spPr bwMode="auto">
            <a:xfrm>
              <a:off x="5354" y="1401"/>
              <a:ext cx="40" cy="128"/>
            </a:xfrm>
            <a:custGeom>
              <a:avLst/>
              <a:gdLst>
                <a:gd name="T0" fmla="*/ 0 w 107"/>
                <a:gd name="T1" fmla="*/ 0 h 341"/>
                <a:gd name="T2" fmla="*/ 0 w 107"/>
                <a:gd name="T3" fmla="*/ 0 h 341"/>
                <a:gd name="T4" fmla="*/ 107 w 107"/>
                <a:gd name="T5" fmla="*/ 0 h 341"/>
                <a:gd name="T6" fmla="*/ 107 w 107"/>
                <a:gd name="T7" fmla="*/ 341 h 341"/>
                <a:gd name="T8" fmla="*/ 0 w 107"/>
                <a:gd name="T9" fmla="*/ 341 h 341"/>
                <a:gd name="T10" fmla="*/ 0 w 107"/>
                <a:gd name="T11" fmla="*/ 0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7" h="341">
                  <a:moveTo>
                    <a:pt x="0" y="0"/>
                  </a:moveTo>
                  <a:lnTo>
                    <a:pt x="0" y="0"/>
                  </a:lnTo>
                  <a:lnTo>
                    <a:pt x="107" y="0"/>
                  </a:lnTo>
                  <a:lnTo>
                    <a:pt x="107" y="341"/>
                  </a:lnTo>
                  <a:lnTo>
                    <a:pt x="0" y="34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82" name="Arrow"/>
            <p:cNvSpPr>
              <a:spLocks/>
            </p:cNvSpPr>
            <p:nvPr/>
          </p:nvSpPr>
          <p:spPr bwMode="auto">
            <a:xfrm>
              <a:off x="5234" y="1400"/>
              <a:ext cx="112" cy="129"/>
            </a:xfrm>
            <a:custGeom>
              <a:avLst/>
              <a:gdLst>
                <a:gd name="T0" fmla="*/ 153 w 295"/>
                <a:gd name="T1" fmla="*/ 174 h 343"/>
                <a:gd name="T2" fmla="*/ 153 w 295"/>
                <a:gd name="T3" fmla="*/ 174 h 343"/>
                <a:gd name="T4" fmla="*/ 4 w 295"/>
                <a:gd name="T5" fmla="*/ 343 h 343"/>
                <a:gd name="T6" fmla="*/ 146 w 295"/>
                <a:gd name="T7" fmla="*/ 343 h 343"/>
                <a:gd name="T8" fmla="*/ 295 w 295"/>
                <a:gd name="T9" fmla="*/ 174 h 343"/>
                <a:gd name="T10" fmla="*/ 142 w 295"/>
                <a:gd name="T11" fmla="*/ 0 h 343"/>
                <a:gd name="T12" fmla="*/ 0 w 295"/>
                <a:gd name="T13" fmla="*/ 0 h 343"/>
                <a:gd name="T14" fmla="*/ 153 w 295"/>
                <a:gd name="T15" fmla="*/ 174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5" h="343">
                  <a:moveTo>
                    <a:pt x="153" y="174"/>
                  </a:moveTo>
                  <a:lnTo>
                    <a:pt x="153" y="174"/>
                  </a:lnTo>
                  <a:lnTo>
                    <a:pt x="4" y="343"/>
                  </a:lnTo>
                  <a:lnTo>
                    <a:pt x="146" y="343"/>
                  </a:lnTo>
                  <a:lnTo>
                    <a:pt x="295" y="174"/>
                  </a:lnTo>
                  <a:lnTo>
                    <a:pt x="142" y="0"/>
                  </a:lnTo>
                  <a:lnTo>
                    <a:pt x="0" y="0"/>
                  </a:lnTo>
                  <a:lnTo>
                    <a:pt x="153" y="17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</p:grpSp>
      <p:grpSp>
        <p:nvGrpSpPr>
          <p:cNvPr id="83" name="Backward"/>
          <p:cNvGrpSpPr>
            <a:grpSpLocks noChangeAspect="1"/>
          </p:cNvGrpSpPr>
          <p:nvPr/>
        </p:nvGrpSpPr>
        <p:grpSpPr bwMode="auto">
          <a:xfrm>
            <a:off x="8960825" y="2141241"/>
            <a:ext cx="329682" cy="216000"/>
            <a:chOff x="5706" y="1399"/>
            <a:chExt cx="203" cy="133"/>
          </a:xfrm>
          <a:solidFill>
            <a:schemeClr val="tx1"/>
          </a:solidFill>
        </p:grpSpPr>
        <p:sp>
          <p:nvSpPr>
            <p:cNvPr id="85" name="Arrow 1"/>
            <p:cNvSpPr>
              <a:spLocks/>
            </p:cNvSpPr>
            <p:nvPr/>
          </p:nvSpPr>
          <p:spPr bwMode="auto">
            <a:xfrm>
              <a:off x="5706" y="1399"/>
              <a:ext cx="114" cy="133"/>
            </a:xfrm>
            <a:custGeom>
              <a:avLst/>
              <a:gdLst>
                <a:gd name="T0" fmla="*/ 295 w 295"/>
                <a:gd name="T1" fmla="*/ 342 h 342"/>
                <a:gd name="T2" fmla="*/ 295 w 295"/>
                <a:gd name="T3" fmla="*/ 342 h 342"/>
                <a:gd name="T4" fmla="*/ 142 w 295"/>
                <a:gd name="T5" fmla="*/ 168 h 342"/>
                <a:gd name="T6" fmla="*/ 291 w 295"/>
                <a:gd name="T7" fmla="*/ 0 h 342"/>
                <a:gd name="T8" fmla="*/ 149 w 295"/>
                <a:gd name="T9" fmla="*/ 0 h 342"/>
                <a:gd name="T10" fmla="*/ 0 w 295"/>
                <a:gd name="T11" fmla="*/ 168 h 342"/>
                <a:gd name="T12" fmla="*/ 153 w 295"/>
                <a:gd name="T13" fmla="*/ 342 h 342"/>
                <a:gd name="T14" fmla="*/ 295 w 295"/>
                <a:gd name="T15" fmla="*/ 342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5" h="342">
                  <a:moveTo>
                    <a:pt x="295" y="342"/>
                  </a:moveTo>
                  <a:lnTo>
                    <a:pt x="295" y="342"/>
                  </a:lnTo>
                  <a:lnTo>
                    <a:pt x="142" y="168"/>
                  </a:lnTo>
                  <a:lnTo>
                    <a:pt x="291" y="0"/>
                  </a:lnTo>
                  <a:lnTo>
                    <a:pt x="149" y="0"/>
                  </a:lnTo>
                  <a:lnTo>
                    <a:pt x="0" y="168"/>
                  </a:lnTo>
                  <a:lnTo>
                    <a:pt x="153" y="342"/>
                  </a:lnTo>
                  <a:lnTo>
                    <a:pt x="295" y="34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86" name="Arrow 2"/>
            <p:cNvSpPr>
              <a:spLocks/>
            </p:cNvSpPr>
            <p:nvPr/>
          </p:nvSpPr>
          <p:spPr bwMode="auto">
            <a:xfrm>
              <a:off x="5794" y="1399"/>
              <a:ext cx="115" cy="133"/>
            </a:xfrm>
            <a:custGeom>
              <a:avLst/>
              <a:gdLst>
                <a:gd name="T0" fmla="*/ 0 w 295"/>
                <a:gd name="T1" fmla="*/ 168 h 342"/>
                <a:gd name="T2" fmla="*/ 0 w 295"/>
                <a:gd name="T3" fmla="*/ 168 h 342"/>
                <a:gd name="T4" fmla="*/ 153 w 295"/>
                <a:gd name="T5" fmla="*/ 342 h 342"/>
                <a:gd name="T6" fmla="*/ 295 w 295"/>
                <a:gd name="T7" fmla="*/ 342 h 342"/>
                <a:gd name="T8" fmla="*/ 142 w 295"/>
                <a:gd name="T9" fmla="*/ 168 h 342"/>
                <a:gd name="T10" fmla="*/ 290 w 295"/>
                <a:gd name="T11" fmla="*/ 0 h 342"/>
                <a:gd name="T12" fmla="*/ 148 w 295"/>
                <a:gd name="T13" fmla="*/ 0 h 342"/>
                <a:gd name="T14" fmla="*/ 0 w 295"/>
                <a:gd name="T15" fmla="*/ 168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5" h="342">
                  <a:moveTo>
                    <a:pt x="0" y="168"/>
                  </a:moveTo>
                  <a:lnTo>
                    <a:pt x="0" y="168"/>
                  </a:lnTo>
                  <a:lnTo>
                    <a:pt x="153" y="342"/>
                  </a:lnTo>
                  <a:lnTo>
                    <a:pt x="295" y="342"/>
                  </a:lnTo>
                  <a:lnTo>
                    <a:pt x="142" y="168"/>
                  </a:lnTo>
                  <a:lnTo>
                    <a:pt x="290" y="0"/>
                  </a:lnTo>
                  <a:lnTo>
                    <a:pt x="148" y="0"/>
                  </a:lnTo>
                  <a:lnTo>
                    <a:pt x="0" y="168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</p:grpSp>
      <p:grpSp>
        <p:nvGrpSpPr>
          <p:cNvPr id="87" name="Forward"/>
          <p:cNvGrpSpPr>
            <a:grpSpLocks noChangeAspect="1"/>
          </p:cNvGrpSpPr>
          <p:nvPr/>
        </p:nvGrpSpPr>
        <p:grpSpPr bwMode="auto">
          <a:xfrm>
            <a:off x="9392825" y="2142823"/>
            <a:ext cx="328986" cy="216000"/>
            <a:chOff x="5978" y="1400"/>
            <a:chExt cx="198" cy="130"/>
          </a:xfrm>
          <a:solidFill>
            <a:schemeClr val="tx1"/>
          </a:solidFill>
        </p:grpSpPr>
        <p:sp>
          <p:nvSpPr>
            <p:cNvPr id="89" name="Arrow 2"/>
            <p:cNvSpPr>
              <a:spLocks/>
            </p:cNvSpPr>
            <p:nvPr/>
          </p:nvSpPr>
          <p:spPr bwMode="auto">
            <a:xfrm>
              <a:off x="6064" y="1400"/>
              <a:ext cx="112" cy="130"/>
            </a:xfrm>
            <a:custGeom>
              <a:avLst/>
              <a:gdLst>
                <a:gd name="T0" fmla="*/ 0 w 295"/>
                <a:gd name="T1" fmla="*/ 0 h 342"/>
                <a:gd name="T2" fmla="*/ 0 w 295"/>
                <a:gd name="T3" fmla="*/ 0 h 342"/>
                <a:gd name="T4" fmla="*/ 153 w 295"/>
                <a:gd name="T5" fmla="*/ 173 h 342"/>
                <a:gd name="T6" fmla="*/ 5 w 295"/>
                <a:gd name="T7" fmla="*/ 342 h 342"/>
                <a:gd name="T8" fmla="*/ 147 w 295"/>
                <a:gd name="T9" fmla="*/ 342 h 342"/>
                <a:gd name="T10" fmla="*/ 295 w 295"/>
                <a:gd name="T11" fmla="*/ 173 h 342"/>
                <a:gd name="T12" fmla="*/ 142 w 295"/>
                <a:gd name="T13" fmla="*/ 0 h 342"/>
                <a:gd name="T14" fmla="*/ 0 w 295"/>
                <a:gd name="T15" fmla="*/ 0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5" h="342">
                  <a:moveTo>
                    <a:pt x="0" y="0"/>
                  </a:moveTo>
                  <a:lnTo>
                    <a:pt x="0" y="0"/>
                  </a:lnTo>
                  <a:lnTo>
                    <a:pt x="153" y="173"/>
                  </a:lnTo>
                  <a:lnTo>
                    <a:pt x="5" y="342"/>
                  </a:lnTo>
                  <a:lnTo>
                    <a:pt x="147" y="342"/>
                  </a:lnTo>
                  <a:lnTo>
                    <a:pt x="295" y="173"/>
                  </a:lnTo>
                  <a:lnTo>
                    <a:pt x="14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90" name="Arrow 1"/>
            <p:cNvSpPr>
              <a:spLocks/>
            </p:cNvSpPr>
            <p:nvPr/>
          </p:nvSpPr>
          <p:spPr bwMode="auto">
            <a:xfrm>
              <a:off x="5978" y="1400"/>
              <a:ext cx="112" cy="130"/>
            </a:xfrm>
            <a:custGeom>
              <a:avLst/>
              <a:gdLst>
                <a:gd name="T0" fmla="*/ 295 w 295"/>
                <a:gd name="T1" fmla="*/ 173 h 342"/>
                <a:gd name="T2" fmla="*/ 295 w 295"/>
                <a:gd name="T3" fmla="*/ 173 h 342"/>
                <a:gd name="T4" fmla="*/ 142 w 295"/>
                <a:gd name="T5" fmla="*/ 0 h 342"/>
                <a:gd name="T6" fmla="*/ 0 w 295"/>
                <a:gd name="T7" fmla="*/ 0 h 342"/>
                <a:gd name="T8" fmla="*/ 153 w 295"/>
                <a:gd name="T9" fmla="*/ 173 h 342"/>
                <a:gd name="T10" fmla="*/ 5 w 295"/>
                <a:gd name="T11" fmla="*/ 342 h 342"/>
                <a:gd name="T12" fmla="*/ 147 w 295"/>
                <a:gd name="T13" fmla="*/ 342 h 342"/>
                <a:gd name="T14" fmla="*/ 295 w 295"/>
                <a:gd name="T15" fmla="*/ 173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5" h="342">
                  <a:moveTo>
                    <a:pt x="295" y="173"/>
                  </a:moveTo>
                  <a:lnTo>
                    <a:pt x="295" y="173"/>
                  </a:lnTo>
                  <a:lnTo>
                    <a:pt x="142" y="0"/>
                  </a:lnTo>
                  <a:lnTo>
                    <a:pt x="0" y="0"/>
                  </a:lnTo>
                  <a:lnTo>
                    <a:pt x="153" y="173"/>
                  </a:lnTo>
                  <a:lnTo>
                    <a:pt x="5" y="342"/>
                  </a:lnTo>
                  <a:lnTo>
                    <a:pt x="147" y="342"/>
                  </a:lnTo>
                  <a:lnTo>
                    <a:pt x="295" y="17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</p:grpSp>
      <p:sp>
        <p:nvSpPr>
          <p:cNvPr id="45" name="Arrow right"/>
          <p:cNvSpPr>
            <a:spLocks noChangeAspect="1"/>
          </p:cNvSpPr>
          <p:nvPr/>
        </p:nvSpPr>
        <p:spPr bwMode="auto">
          <a:xfrm>
            <a:off x="896825" y="2040926"/>
            <a:ext cx="252000" cy="418212"/>
          </a:xfrm>
          <a:custGeom>
            <a:avLst/>
            <a:gdLst>
              <a:gd name="T0" fmla="*/ 3 w 444"/>
              <a:gd name="T1" fmla="*/ 743 h 743"/>
              <a:gd name="T2" fmla="*/ 3 w 444"/>
              <a:gd name="T3" fmla="*/ 743 h 743"/>
              <a:gd name="T4" fmla="*/ 118 w 444"/>
              <a:gd name="T5" fmla="*/ 743 h 743"/>
              <a:gd name="T6" fmla="*/ 444 w 444"/>
              <a:gd name="T7" fmla="*/ 372 h 743"/>
              <a:gd name="T8" fmla="*/ 115 w 444"/>
              <a:gd name="T9" fmla="*/ 0 h 743"/>
              <a:gd name="T10" fmla="*/ 0 w 444"/>
              <a:gd name="T11" fmla="*/ 0 h 743"/>
              <a:gd name="T12" fmla="*/ 288 w 444"/>
              <a:gd name="T13" fmla="*/ 372 h 743"/>
              <a:gd name="T14" fmla="*/ 3 w 444"/>
              <a:gd name="T15" fmla="*/ 743 h 7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44" h="743">
                <a:moveTo>
                  <a:pt x="3" y="743"/>
                </a:moveTo>
                <a:lnTo>
                  <a:pt x="3" y="743"/>
                </a:lnTo>
                <a:lnTo>
                  <a:pt x="118" y="743"/>
                </a:lnTo>
                <a:lnTo>
                  <a:pt x="444" y="372"/>
                </a:lnTo>
                <a:lnTo>
                  <a:pt x="115" y="0"/>
                </a:lnTo>
                <a:lnTo>
                  <a:pt x="0" y="0"/>
                </a:lnTo>
                <a:lnTo>
                  <a:pt x="288" y="372"/>
                </a:lnTo>
                <a:lnTo>
                  <a:pt x="3" y="743"/>
                </a:lnTo>
                <a:close/>
              </a:path>
            </a:pathLst>
          </a:custGeom>
          <a:solidFill>
            <a:srgbClr val="FF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46" name="Arrow left"/>
          <p:cNvSpPr>
            <a:spLocks noChangeAspect="1"/>
          </p:cNvSpPr>
          <p:nvPr/>
        </p:nvSpPr>
        <p:spPr bwMode="auto">
          <a:xfrm flipH="1">
            <a:off x="392112" y="2040926"/>
            <a:ext cx="252000" cy="418212"/>
          </a:xfrm>
          <a:custGeom>
            <a:avLst/>
            <a:gdLst>
              <a:gd name="T0" fmla="*/ 3 w 444"/>
              <a:gd name="T1" fmla="*/ 743 h 743"/>
              <a:gd name="T2" fmla="*/ 3 w 444"/>
              <a:gd name="T3" fmla="*/ 743 h 743"/>
              <a:gd name="T4" fmla="*/ 118 w 444"/>
              <a:gd name="T5" fmla="*/ 743 h 743"/>
              <a:gd name="T6" fmla="*/ 444 w 444"/>
              <a:gd name="T7" fmla="*/ 372 h 743"/>
              <a:gd name="T8" fmla="*/ 115 w 444"/>
              <a:gd name="T9" fmla="*/ 0 h 743"/>
              <a:gd name="T10" fmla="*/ 0 w 444"/>
              <a:gd name="T11" fmla="*/ 0 h 743"/>
              <a:gd name="T12" fmla="*/ 288 w 444"/>
              <a:gd name="T13" fmla="*/ 372 h 743"/>
              <a:gd name="T14" fmla="*/ 3 w 444"/>
              <a:gd name="T15" fmla="*/ 743 h 7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44" h="743">
                <a:moveTo>
                  <a:pt x="3" y="743"/>
                </a:moveTo>
                <a:lnTo>
                  <a:pt x="3" y="743"/>
                </a:lnTo>
                <a:lnTo>
                  <a:pt x="118" y="743"/>
                </a:lnTo>
                <a:lnTo>
                  <a:pt x="444" y="372"/>
                </a:lnTo>
                <a:lnTo>
                  <a:pt x="115" y="0"/>
                </a:lnTo>
                <a:lnTo>
                  <a:pt x="0" y="0"/>
                </a:lnTo>
                <a:lnTo>
                  <a:pt x="288" y="372"/>
                </a:lnTo>
                <a:lnTo>
                  <a:pt x="3" y="743"/>
                </a:ln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47" name="Arrow right"/>
          <p:cNvSpPr>
            <a:spLocks noChangeAspect="1"/>
          </p:cNvSpPr>
          <p:nvPr/>
        </p:nvSpPr>
        <p:spPr bwMode="auto">
          <a:xfrm>
            <a:off x="1544825" y="2040926"/>
            <a:ext cx="252000" cy="418212"/>
          </a:xfrm>
          <a:custGeom>
            <a:avLst/>
            <a:gdLst>
              <a:gd name="T0" fmla="*/ 3 w 444"/>
              <a:gd name="T1" fmla="*/ 743 h 743"/>
              <a:gd name="T2" fmla="*/ 3 w 444"/>
              <a:gd name="T3" fmla="*/ 743 h 743"/>
              <a:gd name="T4" fmla="*/ 118 w 444"/>
              <a:gd name="T5" fmla="*/ 743 h 743"/>
              <a:gd name="T6" fmla="*/ 444 w 444"/>
              <a:gd name="T7" fmla="*/ 372 h 743"/>
              <a:gd name="T8" fmla="*/ 115 w 444"/>
              <a:gd name="T9" fmla="*/ 0 h 743"/>
              <a:gd name="T10" fmla="*/ 0 w 444"/>
              <a:gd name="T11" fmla="*/ 0 h 743"/>
              <a:gd name="T12" fmla="*/ 288 w 444"/>
              <a:gd name="T13" fmla="*/ 372 h 743"/>
              <a:gd name="T14" fmla="*/ 3 w 444"/>
              <a:gd name="T15" fmla="*/ 743 h 7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44" h="743">
                <a:moveTo>
                  <a:pt x="3" y="743"/>
                </a:moveTo>
                <a:lnTo>
                  <a:pt x="3" y="743"/>
                </a:lnTo>
                <a:lnTo>
                  <a:pt x="118" y="743"/>
                </a:lnTo>
                <a:lnTo>
                  <a:pt x="444" y="372"/>
                </a:lnTo>
                <a:lnTo>
                  <a:pt x="115" y="0"/>
                </a:lnTo>
                <a:lnTo>
                  <a:pt x="0" y="0"/>
                </a:lnTo>
                <a:lnTo>
                  <a:pt x="288" y="372"/>
                </a:lnTo>
                <a:lnTo>
                  <a:pt x="3" y="743"/>
                </a:ln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48" name="Arrow right"/>
          <p:cNvSpPr>
            <a:spLocks noChangeAspect="1"/>
          </p:cNvSpPr>
          <p:nvPr/>
        </p:nvSpPr>
        <p:spPr bwMode="auto">
          <a:xfrm>
            <a:off x="1220825" y="2040926"/>
            <a:ext cx="252000" cy="418212"/>
          </a:xfrm>
          <a:custGeom>
            <a:avLst/>
            <a:gdLst>
              <a:gd name="T0" fmla="*/ 3 w 444"/>
              <a:gd name="T1" fmla="*/ 743 h 743"/>
              <a:gd name="T2" fmla="*/ 3 w 444"/>
              <a:gd name="T3" fmla="*/ 743 h 743"/>
              <a:gd name="T4" fmla="*/ 118 w 444"/>
              <a:gd name="T5" fmla="*/ 743 h 743"/>
              <a:gd name="T6" fmla="*/ 444 w 444"/>
              <a:gd name="T7" fmla="*/ 372 h 743"/>
              <a:gd name="T8" fmla="*/ 115 w 444"/>
              <a:gd name="T9" fmla="*/ 0 h 743"/>
              <a:gd name="T10" fmla="*/ 0 w 444"/>
              <a:gd name="T11" fmla="*/ 0 h 743"/>
              <a:gd name="T12" fmla="*/ 288 w 444"/>
              <a:gd name="T13" fmla="*/ 372 h 743"/>
              <a:gd name="T14" fmla="*/ 3 w 444"/>
              <a:gd name="T15" fmla="*/ 743 h 7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44" h="743">
                <a:moveTo>
                  <a:pt x="3" y="743"/>
                </a:moveTo>
                <a:lnTo>
                  <a:pt x="3" y="743"/>
                </a:lnTo>
                <a:lnTo>
                  <a:pt x="118" y="743"/>
                </a:lnTo>
                <a:lnTo>
                  <a:pt x="444" y="372"/>
                </a:lnTo>
                <a:lnTo>
                  <a:pt x="115" y="0"/>
                </a:lnTo>
                <a:lnTo>
                  <a:pt x="0" y="0"/>
                </a:lnTo>
                <a:lnTo>
                  <a:pt x="288" y="372"/>
                </a:lnTo>
                <a:lnTo>
                  <a:pt x="3" y="743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grpSp>
        <p:nvGrpSpPr>
          <p:cNvPr id="57" name="Download"/>
          <p:cNvGrpSpPr>
            <a:grpSpLocks noChangeAspect="1"/>
          </p:cNvGrpSpPr>
          <p:nvPr/>
        </p:nvGrpSpPr>
        <p:grpSpPr>
          <a:xfrm>
            <a:off x="3262250" y="2016032"/>
            <a:ext cx="535986" cy="468001"/>
            <a:chOff x="3314902" y="2009776"/>
            <a:chExt cx="538163" cy="469902"/>
          </a:xfrm>
        </p:grpSpPr>
        <p:sp>
          <p:nvSpPr>
            <p:cNvPr id="55" name="Arrow"/>
            <p:cNvSpPr>
              <a:spLocks/>
            </p:cNvSpPr>
            <p:nvPr/>
          </p:nvSpPr>
          <p:spPr bwMode="auto">
            <a:xfrm>
              <a:off x="3472065" y="2009776"/>
              <a:ext cx="223838" cy="347663"/>
            </a:xfrm>
            <a:custGeom>
              <a:avLst/>
              <a:gdLst>
                <a:gd name="T0" fmla="*/ 205 w 335"/>
                <a:gd name="T1" fmla="*/ 379 h 519"/>
                <a:gd name="T2" fmla="*/ 205 w 335"/>
                <a:gd name="T3" fmla="*/ 379 h 519"/>
                <a:gd name="T4" fmla="*/ 205 w 335"/>
                <a:gd name="T5" fmla="*/ 198 h 519"/>
                <a:gd name="T6" fmla="*/ 287 w 335"/>
                <a:gd name="T7" fmla="*/ 77 h 519"/>
                <a:gd name="T8" fmla="*/ 287 w 335"/>
                <a:gd name="T9" fmla="*/ 0 h 519"/>
                <a:gd name="T10" fmla="*/ 132 w 335"/>
                <a:gd name="T11" fmla="*/ 198 h 519"/>
                <a:gd name="T12" fmla="*/ 132 w 335"/>
                <a:gd name="T13" fmla="*/ 379 h 519"/>
                <a:gd name="T14" fmla="*/ 0 w 335"/>
                <a:gd name="T15" fmla="*/ 247 h 519"/>
                <a:gd name="T16" fmla="*/ 0 w 335"/>
                <a:gd name="T17" fmla="*/ 351 h 519"/>
                <a:gd name="T18" fmla="*/ 168 w 335"/>
                <a:gd name="T19" fmla="*/ 519 h 519"/>
                <a:gd name="T20" fmla="*/ 335 w 335"/>
                <a:gd name="T21" fmla="*/ 352 h 519"/>
                <a:gd name="T22" fmla="*/ 335 w 335"/>
                <a:gd name="T23" fmla="*/ 248 h 519"/>
                <a:gd name="T24" fmla="*/ 205 w 335"/>
                <a:gd name="T25" fmla="*/ 379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5" h="519">
                  <a:moveTo>
                    <a:pt x="205" y="379"/>
                  </a:moveTo>
                  <a:lnTo>
                    <a:pt x="205" y="379"/>
                  </a:lnTo>
                  <a:lnTo>
                    <a:pt x="205" y="198"/>
                  </a:lnTo>
                  <a:cubicBezTo>
                    <a:pt x="205" y="143"/>
                    <a:pt x="239" y="96"/>
                    <a:pt x="287" y="77"/>
                  </a:cubicBezTo>
                  <a:lnTo>
                    <a:pt x="287" y="0"/>
                  </a:lnTo>
                  <a:cubicBezTo>
                    <a:pt x="198" y="22"/>
                    <a:pt x="132" y="102"/>
                    <a:pt x="132" y="198"/>
                  </a:cubicBezTo>
                  <a:lnTo>
                    <a:pt x="132" y="379"/>
                  </a:lnTo>
                  <a:lnTo>
                    <a:pt x="0" y="247"/>
                  </a:lnTo>
                  <a:lnTo>
                    <a:pt x="0" y="351"/>
                  </a:lnTo>
                  <a:lnTo>
                    <a:pt x="168" y="519"/>
                  </a:lnTo>
                  <a:lnTo>
                    <a:pt x="335" y="352"/>
                  </a:lnTo>
                  <a:lnTo>
                    <a:pt x="335" y="248"/>
                  </a:lnTo>
                  <a:lnTo>
                    <a:pt x="205" y="379"/>
                  </a:ln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56" name="Download to"/>
            <p:cNvSpPr>
              <a:spLocks/>
            </p:cNvSpPr>
            <p:nvPr/>
          </p:nvSpPr>
          <p:spPr bwMode="auto">
            <a:xfrm>
              <a:off x="3314902" y="2246315"/>
              <a:ext cx="538163" cy="233363"/>
            </a:xfrm>
            <a:custGeom>
              <a:avLst/>
              <a:gdLst>
                <a:gd name="T0" fmla="*/ 806 w 806"/>
                <a:gd name="T1" fmla="*/ 349 h 349"/>
                <a:gd name="T2" fmla="*/ 806 w 806"/>
                <a:gd name="T3" fmla="*/ 349 h 349"/>
                <a:gd name="T4" fmla="*/ 0 w 806"/>
                <a:gd name="T5" fmla="*/ 349 h 349"/>
                <a:gd name="T6" fmla="*/ 0 w 806"/>
                <a:gd name="T7" fmla="*/ 0 h 349"/>
                <a:gd name="T8" fmla="*/ 132 w 806"/>
                <a:gd name="T9" fmla="*/ 0 h 349"/>
                <a:gd name="T10" fmla="*/ 132 w 806"/>
                <a:gd name="T11" fmla="*/ 73 h 349"/>
                <a:gd name="T12" fmla="*/ 74 w 806"/>
                <a:gd name="T13" fmla="*/ 73 h 349"/>
                <a:gd name="T14" fmla="*/ 74 w 806"/>
                <a:gd name="T15" fmla="*/ 276 h 349"/>
                <a:gd name="T16" fmla="*/ 733 w 806"/>
                <a:gd name="T17" fmla="*/ 276 h 349"/>
                <a:gd name="T18" fmla="*/ 733 w 806"/>
                <a:gd name="T19" fmla="*/ 73 h 349"/>
                <a:gd name="T20" fmla="*/ 668 w 806"/>
                <a:gd name="T21" fmla="*/ 73 h 349"/>
                <a:gd name="T22" fmla="*/ 668 w 806"/>
                <a:gd name="T23" fmla="*/ 0 h 349"/>
                <a:gd name="T24" fmla="*/ 806 w 806"/>
                <a:gd name="T25" fmla="*/ 0 h 349"/>
                <a:gd name="T26" fmla="*/ 806 w 806"/>
                <a:gd name="T27" fmla="*/ 349 h 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06" h="349">
                  <a:moveTo>
                    <a:pt x="806" y="349"/>
                  </a:moveTo>
                  <a:lnTo>
                    <a:pt x="806" y="349"/>
                  </a:lnTo>
                  <a:lnTo>
                    <a:pt x="0" y="349"/>
                  </a:lnTo>
                  <a:lnTo>
                    <a:pt x="0" y="0"/>
                  </a:lnTo>
                  <a:lnTo>
                    <a:pt x="132" y="0"/>
                  </a:lnTo>
                  <a:lnTo>
                    <a:pt x="132" y="73"/>
                  </a:lnTo>
                  <a:lnTo>
                    <a:pt x="74" y="73"/>
                  </a:lnTo>
                  <a:lnTo>
                    <a:pt x="74" y="276"/>
                  </a:lnTo>
                  <a:lnTo>
                    <a:pt x="733" y="276"/>
                  </a:lnTo>
                  <a:lnTo>
                    <a:pt x="733" y="73"/>
                  </a:lnTo>
                  <a:lnTo>
                    <a:pt x="668" y="73"/>
                  </a:lnTo>
                  <a:lnTo>
                    <a:pt x="668" y="0"/>
                  </a:lnTo>
                  <a:lnTo>
                    <a:pt x="806" y="0"/>
                  </a:lnTo>
                  <a:lnTo>
                    <a:pt x="806" y="349"/>
                  </a:ln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</p:grpSp>
      <p:grpSp>
        <p:nvGrpSpPr>
          <p:cNvPr id="59" name="Download Document"/>
          <p:cNvGrpSpPr>
            <a:grpSpLocks noChangeAspect="1"/>
          </p:cNvGrpSpPr>
          <p:nvPr/>
        </p:nvGrpSpPr>
        <p:grpSpPr bwMode="auto">
          <a:xfrm>
            <a:off x="4316826" y="1908001"/>
            <a:ext cx="535664" cy="683989"/>
            <a:chOff x="2782" y="1218"/>
            <a:chExt cx="325" cy="415"/>
          </a:xfrm>
          <a:solidFill>
            <a:schemeClr val="tx1"/>
          </a:solidFill>
        </p:grpSpPr>
        <p:sp>
          <p:nvSpPr>
            <p:cNvPr id="61" name="Arrow"/>
            <p:cNvSpPr>
              <a:spLocks/>
            </p:cNvSpPr>
            <p:nvPr/>
          </p:nvSpPr>
          <p:spPr bwMode="auto">
            <a:xfrm>
              <a:off x="2782" y="1414"/>
              <a:ext cx="141" cy="219"/>
            </a:xfrm>
            <a:custGeom>
              <a:avLst/>
              <a:gdLst>
                <a:gd name="T0" fmla="*/ 333 w 333"/>
                <a:gd name="T1" fmla="*/ 353 h 520"/>
                <a:gd name="T2" fmla="*/ 333 w 333"/>
                <a:gd name="T3" fmla="*/ 353 h 520"/>
                <a:gd name="T4" fmla="*/ 333 w 333"/>
                <a:gd name="T5" fmla="*/ 249 h 520"/>
                <a:gd name="T6" fmla="*/ 200 w 333"/>
                <a:gd name="T7" fmla="*/ 379 h 520"/>
                <a:gd name="T8" fmla="*/ 200 w 333"/>
                <a:gd name="T9" fmla="*/ 198 h 520"/>
                <a:gd name="T10" fmla="*/ 280 w 333"/>
                <a:gd name="T11" fmla="*/ 77 h 520"/>
                <a:gd name="T12" fmla="*/ 280 w 333"/>
                <a:gd name="T13" fmla="*/ 0 h 520"/>
                <a:gd name="T14" fmla="*/ 133 w 333"/>
                <a:gd name="T15" fmla="*/ 198 h 520"/>
                <a:gd name="T16" fmla="*/ 133 w 333"/>
                <a:gd name="T17" fmla="*/ 379 h 520"/>
                <a:gd name="T18" fmla="*/ 0 w 333"/>
                <a:gd name="T19" fmla="*/ 248 h 520"/>
                <a:gd name="T20" fmla="*/ 0 w 333"/>
                <a:gd name="T21" fmla="*/ 352 h 520"/>
                <a:gd name="T22" fmla="*/ 167 w 333"/>
                <a:gd name="T23" fmla="*/ 520 h 520"/>
                <a:gd name="T24" fmla="*/ 333 w 333"/>
                <a:gd name="T25" fmla="*/ 353 h 5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3" h="520">
                  <a:moveTo>
                    <a:pt x="333" y="353"/>
                  </a:moveTo>
                  <a:lnTo>
                    <a:pt x="333" y="353"/>
                  </a:lnTo>
                  <a:lnTo>
                    <a:pt x="333" y="249"/>
                  </a:lnTo>
                  <a:lnTo>
                    <a:pt x="200" y="379"/>
                  </a:lnTo>
                  <a:lnTo>
                    <a:pt x="200" y="198"/>
                  </a:lnTo>
                  <a:cubicBezTo>
                    <a:pt x="200" y="144"/>
                    <a:pt x="240" y="96"/>
                    <a:pt x="280" y="77"/>
                  </a:cubicBezTo>
                  <a:lnTo>
                    <a:pt x="280" y="0"/>
                  </a:lnTo>
                  <a:cubicBezTo>
                    <a:pt x="200" y="22"/>
                    <a:pt x="133" y="103"/>
                    <a:pt x="133" y="198"/>
                  </a:cubicBezTo>
                  <a:lnTo>
                    <a:pt x="133" y="379"/>
                  </a:lnTo>
                  <a:lnTo>
                    <a:pt x="0" y="248"/>
                  </a:lnTo>
                  <a:lnTo>
                    <a:pt x="0" y="352"/>
                  </a:lnTo>
                  <a:lnTo>
                    <a:pt x="167" y="520"/>
                  </a:lnTo>
                  <a:lnTo>
                    <a:pt x="333" y="35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62" name="Document"/>
            <p:cNvSpPr>
              <a:spLocks/>
            </p:cNvSpPr>
            <p:nvPr/>
          </p:nvSpPr>
          <p:spPr bwMode="auto">
            <a:xfrm>
              <a:off x="2838" y="1218"/>
              <a:ext cx="269" cy="349"/>
            </a:xfrm>
            <a:custGeom>
              <a:avLst/>
              <a:gdLst>
                <a:gd name="T0" fmla="*/ 638 w 638"/>
                <a:gd name="T1" fmla="*/ 828 h 828"/>
                <a:gd name="T2" fmla="*/ 638 w 638"/>
                <a:gd name="T3" fmla="*/ 828 h 828"/>
                <a:gd name="T4" fmla="*/ 297 w 638"/>
                <a:gd name="T5" fmla="*/ 828 h 828"/>
                <a:gd name="T6" fmla="*/ 297 w 638"/>
                <a:gd name="T7" fmla="*/ 755 h 828"/>
                <a:gd name="T8" fmla="*/ 564 w 638"/>
                <a:gd name="T9" fmla="*/ 755 h 828"/>
                <a:gd name="T10" fmla="*/ 564 w 638"/>
                <a:gd name="T11" fmla="*/ 74 h 828"/>
                <a:gd name="T12" fmla="*/ 74 w 638"/>
                <a:gd name="T13" fmla="*/ 74 h 828"/>
                <a:gd name="T14" fmla="*/ 74 w 638"/>
                <a:gd name="T15" fmla="*/ 410 h 828"/>
                <a:gd name="T16" fmla="*/ 1 w 638"/>
                <a:gd name="T17" fmla="*/ 410 h 828"/>
                <a:gd name="T18" fmla="*/ 0 w 638"/>
                <a:gd name="T19" fmla="*/ 0 h 828"/>
                <a:gd name="T20" fmla="*/ 638 w 638"/>
                <a:gd name="T21" fmla="*/ 0 h 828"/>
                <a:gd name="T22" fmla="*/ 638 w 638"/>
                <a:gd name="T23" fmla="*/ 828 h 8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38" h="828">
                  <a:moveTo>
                    <a:pt x="638" y="828"/>
                  </a:moveTo>
                  <a:lnTo>
                    <a:pt x="638" y="828"/>
                  </a:lnTo>
                  <a:lnTo>
                    <a:pt x="297" y="828"/>
                  </a:lnTo>
                  <a:lnTo>
                    <a:pt x="297" y="755"/>
                  </a:lnTo>
                  <a:lnTo>
                    <a:pt x="564" y="755"/>
                  </a:lnTo>
                  <a:lnTo>
                    <a:pt x="564" y="74"/>
                  </a:lnTo>
                  <a:lnTo>
                    <a:pt x="74" y="74"/>
                  </a:lnTo>
                  <a:lnTo>
                    <a:pt x="74" y="410"/>
                  </a:lnTo>
                  <a:lnTo>
                    <a:pt x="1" y="410"/>
                  </a:lnTo>
                  <a:lnTo>
                    <a:pt x="0" y="0"/>
                  </a:lnTo>
                  <a:lnTo>
                    <a:pt x="638" y="0"/>
                  </a:lnTo>
                  <a:lnTo>
                    <a:pt x="638" y="828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63" name="Text"/>
            <p:cNvSpPr>
              <a:spLocks/>
            </p:cNvSpPr>
            <p:nvPr/>
          </p:nvSpPr>
          <p:spPr bwMode="auto">
            <a:xfrm>
              <a:off x="2905" y="1286"/>
              <a:ext cx="136" cy="22"/>
            </a:xfrm>
            <a:custGeom>
              <a:avLst/>
              <a:gdLst>
                <a:gd name="T0" fmla="*/ 0 w 324"/>
                <a:gd name="T1" fmla="*/ 0 h 53"/>
                <a:gd name="T2" fmla="*/ 0 w 324"/>
                <a:gd name="T3" fmla="*/ 0 h 53"/>
                <a:gd name="T4" fmla="*/ 324 w 324"/>
                <a:gd name="T5" fmla="*/ 0 h 53"/>
                <a:gd name="T6" fmla="*/ 324 w 324"/>
                <a:gd name="T7" fmla="*/ 53 h 53"/>
                <a:gd name="T8" fmla="*/ 0 w 324"/>
                <a:gd name="T9" fmla="*/ 53 h 53"/>
                <a:gd name="T10" fmla="*/ 0 w 324"/>
                <a:gd name="T11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24" h="53">
                  <a:moveTo>
                    <a:pt x="0" y="0"/>
                  </a:moveTo>
                  <a:lnTo>
                    <a:pt x="0" y="0"/>
                  </a:lnTo>
                  <a:lnTo>
                    <a:pt x="324" y="0"/>
                  </a:lnTo>
                  <a:lnTo>
                    <a:pt x="324" y="53"/>
                  </a:lnTo>
                  <a:lnTo>
                    <a:pt x="0" y="53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64" name="Text"/>
            <p:cNvSpPr>
              <a:spLocks/>
            </p:cNvSpPr>
            <p:nvPr/>
          </p:nvSpPr>
          <p:spPr bwMode="auto">
            <a:xfrm>
              <a:off x="2905" y="1328"/>
              <a:ext cx="136" cy="22"/>
            </a:xfrm>
            <a:custGeom>
              <a:avLst/>
              <a:gdLst>
                <a:gd name="T0" fmla="*/ 0 w 324"/>
                <a:gd name="T1" fmla="*/ 0 h 53"/>
                <a:gd name="T2" fmla="*/ 0 w 324"/>
                <a:gd name="T3" fmla="*/ 0 h 53"/>
                <a:gd name="T4" fmla="*/ 324 w 324"/>
                <a:gd name="T5" fmla="*/ 0 h 53"/>
                <a:gd name="T6" fmla="*/ 324 w 324"/>
                <a:gd name="T7" fmla="*/ 53 h 53"/>
                <a:gd name="T8" fmla="*/ 0 w 324"/>
                <a:gd name="T9" fmla="*/ 53 h 53"/>
                <a:gd name="T10" fmla="*/ 0 w 324"/>
                <a:gd name="T11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24" h="53">
                  <a:moveTo>
                    <a:pt x="0" y="0"/>
                  </a:moveTo>
                  <a:lnTo>
                    <a:pt x="0" y="0"/>
                  </a:lnTo>
                  <a:lnTo>
                    <a:pt x="324" y="0"/>
                  </a:lnTo>
                  <a:lnTo>
                    <a:pt x="324" y="53"/>
                  </a:lnTo>
                  <a:lnTo>
                    <a:pt x="0" y="53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65" name="Text"/>
            <p:cNvSpPr>
              <a:spLocks/>
            </p:cNvSpPr>
            <p:nvPr/>
          </p:nvSpPr>
          <p:spPr bwMode="auto">
            <a:xfrm>
              <a:off x="2905" y="1370"/>
              <a:ext cx="136" cy="22"/>
            </a:xfrm>
            <a:custGeom>
              <a:avLst/>
              <a:gdLst>
                <a:gd name="T0" fmla="*/ 0 w 324"/>
                <a:gd name="T1" fmla="*/ 0 h 54"/>
                <a:gd name="T2" fmla="*/ 0 w 324"/>
                <a:gd name="T3" fmla="*/ 0 h 54"/>
                <a:gd name="T4" fmla="*/ 324 w 324"/>
                <a:gd name="T5" fmla="*/ 0 h 54"/>
                <a:gd name="T6" fmla="*/ 324 w 324"/>
                <a:gd name="T7" fmla="*/ 54 h 54"/>
                <a:gd name="T8" fmla="*/ 0 w 324"/>
                <a:gd name="T9" fmla="*/ 54 h 54"/>
                <a:gd name="T10" fmla="*/ 0 w 324"/>
                <a:gd name="T11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24" h="54">
                  <a:moveTo>
                    <a:pt x="0" y="0"/>
                  </a:moveTo>
                  <a:lnTo>
                    <a:pt x="0" y="0"/>
                  </a:lnTo>
                  <a:lnTo>
                    <a:pt x="324" y="0"/>
                  </a:lnTo>
                  <a:lnTo>
                    <a:pt x="324" y="54"/>
                  </a:lnTo>
                  <a:lnTo>
                    <a:pt x="0" y="54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66" name="Text"/>
            <p:cNvSpPr>
              <a:spLocks/>
            </p:cNvSpPr>
            <p:nvPr/>
          </p:nvSpPr>
          <p:spPr bwMode="auto">
            <a:xfrm>
              <a:off x="2936" y="1412"/>
              <a:ext cx="105" cy="23"/>
            </a:xfrm>
            <a:custGeom>
              <a:avLst/>
              <a:gdLst>
                <a:gd name="T0" fmla="*/ 0 w 251"/>
                <a:gd name="T1" fmla="*/ 0 h 54"/>
                <a:gd name="T2" fmla="*/ 0 w 251"/>
                <a:gd name="T3" fmla="*/ 0 h 54"/>
                <a:gd name="T4" fmla="*/ 251 w 251"/>
                <a:gd name="T5" fmla="*/ 0 h 54"/>
                <a:gd name="T6" fmla="*/ 251 w 251"/>
                <a:gd name="T7" fmla="*/ 54 h 54"/>
                <a:gd name="T8" fmla="*/ 0 w 251"/>
                <a:gd name="T9" fmla="*/ 54 h 54"/>
                <a:gd name="T10" fmla="*/ 0 w 251"/>
                <a:gd name="T11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1" h="54">
                  <a:moveTo>
                    <a:pt x="0" y="0"/>
                  </a:moveTo>
                  <a:lnTo>
                    <a:pt x="0" y="0"/>
                  </a:lnTo>
                  <a:lnTo>
                    <a:pt x="251" y="0"/>
                  </a:lnTo>
                  <a:lnTo>
                    <a:pt x="251" y="54"/>
                  </a:lnTo>
                  <a:lnTo>
                    <a:pt x="0" y="54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67" name="Text"/>
            <p:cNvSpPr>
              <a:spLocks/>
            </p:cNvSpPr>
            <p:nvPr/>
          </p:nvSpPr>
          <p:spPr bwMode="auto">
            <a:xfrm>
              <a:off x="2992" y="1454"/>
              <a:ext cx="49" cy="23"/>
            </a:xfrm>
            <a:custGeom>
              <a:avLst/>
              <a:gdLst>
                <a:gd name="T0" fmla="*/ 0 w 117"/>
                <a:gd name="T1" fmla="*/ 0 h 54"/>
                <a:gd name="T2" fmla="*/ 0 w 117"/>
                <a:gd name="T3" fmla="*/ 0 h 54"/>
                <a:gd name="T4" fmla="*/ 117 w 117"/>
                <a:gd name="T5" fmla="*/ 0 h 54"/>
                <a:gd name="T6" fmla="*/ 117 w 117"/>
                <a:gd name="T7" fmla="*/ 54 h 54"/>
                <a:gd name="T8" fmla="*/ 0 w 117"/>
                <a:gd name="T9" fmla="*/ 54 h 54"/>
                <a:gd name="T10" fmla="*/ 0 w 117"/>
                <a:gd name="T11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7" h="54">
                  <a:moveTo>
                    <a:pt x="0" y="0"/>
                  </a:moveTo>
                  <a:lnTo>
                    <a:pt x="0" y="0"/>
                  </a:lnTo>
                  <a:lnTo>
                    <a:pt x="117" y="0"/>
                  </a:lnTo>
                  <a:lnTo>
                    <a:pt x="117" y="54"/>
                  </a:lnTo>
                  <a:lnTo>
                    <a:pt x="0" y="54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</p:grpSp>
      <p:sp>
        <p:nvSpPr>
          <p:cNvPr id="10" name="Titel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ICONS</a:t>
            </a:r>
          </a:p>
        </p:txBody>
      </p:sp>
      <p:sp>
        <p:nvSpPr>
          <p:cNvPr id="42" name="Fußzeilenplatzhalter 4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 noProof="0" dirty="0"/>
              <a:t>Abschlusspräsentation Bachelorarbeit | ITD/RA | 02.05.2024</a:t>
            </a:r>
          </a:p>
        </p:txBody>
      </p:sp>
      <p:sp>
        <p:nvSpPr>
          <p:cNvPr id="43" name="Foliennummernplatzhalter 4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AD1D1349-391B-44DC-865F-5996B3E40F26}" type="slidenum">
              <a:rPr lang="de-DE" smtClean="0"/>
              <a:pPr/>
              <a:t>26</a:t>
            </a:fld>
            <a:endParaRPr lang="de-DE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B1BF322C-636B-4743-B434-0312DC8FEA1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C153900D-D72B-7E43-905F-D140B2A20F9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D5238889-5C96-4849-B916-6FADB982D0A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84AA5335-D2C9-464D-B6B3-5DA3AD6A3E7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1" name="Pfeil-Icons"/>
          <p:cNvSpPr/>
          <p:nvPr/>
        </p:nvSpPr>
        <p:spPr>
          <a:xfrm>
            <a:off x="392825" y="1512000"/>
            <a:ext cx="2797200" cy="28800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defPPr>
              <a:defRPr lang="de-DE"/>
            </a:defPPr>
            <a:lvl1pPr marL="0" algn="l" defTabSz="1152144" rtl="0" eaLnBrk="1" latinLnBrk="0" hangingPunct="1"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72" algn="l" defTabSz="1152144" rtl="0" eaLnBrk="1" latinLnBrk="0" hangingPunct="1"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52144" algn="l" defTabSz="1152144" rtl="0" eaLnBrk="1" latinLnBrk="0" hangingPunct="1"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8216" algn="l" defTabSz="1152144" rtl="0" eaLnBrk="1" latinLnBrk="0" hangingPunct="1"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04288" algn="l" defTabSz="1152144" rtl="0" eaLnBrk="1" latinLnBrk="0" hangingPunct="1"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80360" algn="l" defTabSz="1152144" rtl="0" eaLnBrk="1" latinLnBrk="0" hangingPunct="1"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456432" algn="l" defTabSz="1152144" rtl="0" eaLnBrk="1" latinLnBrk="0" hangingPunct="1"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32504" algn="l" defTabSz="1152144" rtl="0" eaLnBrk="1" latinLnBrk="0" hangingPunct="1"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08576" algn="l" defTabSz="1152144" rtl="0" eaLnBrk="1" latinLnBrk="0" hangingPunct="1"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500" dirty="0"/>
              <a:t>Pfeil-Icons</a:t>
            </a:r>
          </a:p>
        </p:txBody>
      </p:sp>
      <p:sp>
        <p:nvSpPr>
          <p:cNvPr id="32" name="Download-Icons"/>
          <p:cNvSpPr/>
          <p:nvPr/>
        </p:nvSpPr>
        <p:spPr>
          <a:xfrm>
            <a:off x="3262250" y="1512000"/>
            <a:ext cx="2797200" cy="28800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defPPr>
              <a:defRPr lang="de-DE"/>
            </a:defPPr>
            <a:lvl1pPr marL="0" algn="l" defTabSz="1152144" rtl="0" eaLnBrk="1" latinLnBrk="0" hangingPunct="1"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72" algn="l" defTabSz="1152144" rtl="0" eaLnBrk="1" latinLnBrk="0" hangingPunct="1"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52144" algn="l" defTabSz="1152144" rtl="0" eaLnBrk="1" latinLnBrk="0" hangingPunct="1"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8216" algn="l" defTabSz="1152144" rtl="0" eaLnBrk="1" latinLnBrk="0" hangingPunct="1"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04288" algn="l" defTabSz="1152144" rtl="0" eaLnBrk="1" latinLnBrk="0" hangingPunct="1"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80360" algn="l" defTabSz="1152144" rtl="0" eaLnBrk="1" latinLnBrk="0" hangingPunct="1"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456432" algn="l" defTabSz="1152144" rtl="0" eaLnBrk="1" latinLnBrk="0" hangingPunct="1"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32504" algn="l" defTabSz="1152144" rtl="0" eaLnBrk="1" latinLnBrk="0" hangingPunct="1"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08576" algn="l" defTabSz="1152144" rtl="0" eaLnBrk="1" latinLnBrk="0" hangingPunct="1"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500" dirty="0"/>
              <a:t>Download-Icons</a:t>
            </a:r>
          </a:p>
        </p:txBody>
      </p:sp>
      <p:sp>
        <p:nvSpPr>
          <p:cNvPr id="33" name="Video-Icons"/>
          <p:cNvSpPr/>
          <p:nvPr/>
        </p:nvSpPr>
        <p:spPr>
          <a:xfrm>
            <a:off x="6131675" y="1512000"/>
            <a:ext cx="2797200" cy="28800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defPPr>
              <a:defRPr lang="de-DE"/>
            </a:defPPr>
            <a:lvl1pPr marL="0" algn="l" defTabSz="1152144" rtl="0" eaLnBrk="1" latinLnBrk="0" hangingPunct="1"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72" algn="l" defTabSz="1152144" rtl="0" eaLnBrk="1" latinLnBrk="0" hangingPunct="1"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52144" algn="l" defTabSz="1152144" rtl="0" eaLnBrk="1" latinLnBrk="0" hangingPunct="1"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8216" algn="l" defTabSz="1152144" rtl="0" eaLnBrk="1" latinLnBrk="0" hangingPunct="1"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04288" algn="l" defTabSz="1152144" rtl="0" eaLnBrk="1" latinLnBrk="0" hangingPunct="1"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80360" algn="l" defTabSz="1152144" rtl="0" eaLnBrk="1" latinLnBrk="0" hangingPunct="1"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456432" algn="l" defTabSz="1152144" rtl="0" eaLnBrk="1" latinLnBrk="0" hangingPunct="1"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32504" algn="l" defTabSz="1152144" rtl="0" eaLnBrk="1" latinLnBrk="0" hangingPunct="1"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08576" algn="l" defTabSz="1152144" rtl="0" eaLnBrk="1" latinLnBrk="0" hangingPunct="1"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500" dirty="0"/>
              <a:t>Video-Icons</a:t>
            </a:r>
          </a:p>
        </p:txBody>
      </p:sp>
      <p:sp>
        <p:nvSpPr>
          <p:cNvPr id="34" name="Rechteck 33"/>
          <p:cNvSpPr/>
          <p:nvPr/>
        </p:nvSpPr>
        <p:spPr>
          <a:xfrm>
            <a:off x="392825" y="3312000"/>
            <a:ext cx="2797200" cy="28800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defPPr>
              <a:defRPr lang="de-DE"/>
            </a:defPPr>
            <a:lvl1pPr marL="0" algn="l" defTabSz="1152144" rtl="0" eaLnBrk="1" latinLnBrk="0" hangingPunct="1"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72" algn="l" defTabSz="1152144" rtl="0" eaLnBrk="1" latinLnBrk="0" hangingPunct="1"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52144" algn="l" defTabSz="1152144" rtl="0" eaLnBrk="1" latinLnBrk="0" hangingPunct="1"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8216" algn="l" defTabSz="1152144" rtl="0" eaLnBrk="1" latinLnBrk="0" hangingPunct="1"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04288" algn="l" defTabSz="1152144" rtl="0" eaLnBrk="1" latinLnBrk="0" hangingPunct="1"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80360" algn="l" defTabSz="1152144" rtl="0" eaLnBrk="1" latinLnBrk="0" hangingPunct="1"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456432" algn="l" defTabSz="1152144" rtl="0" eaLnBrk="1" latinLnBrk="0" hangingPunct="1"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32504" algn="l" defTabSz="1152144" rtl="0" eaLnBrk="1" latinLnBrk="0" hangingPunct="1"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08576" algn="l" defTabSz="1152144" rtl="0" eaLnBrk="1" latinLnBrk="0" hangingPunct="1"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500" dirty="0"/>
              <a:t>Haken-Icons</a:t>
            </a:r>
          </a:p>
        </p:txBody>
      </p:sp>
      <p:sp>
        <p:nvSpPr>
          <p:cNvPr id="35" name="Rechteck 34"/>
          <p:cNvSpPr/>
          <p:nvPr/>
        </p:nvSpPr>
        <p:spPr>
          <a:xfrm>
            <a:off x="3262250" y="3312000"/>
            <a:ext cx="2797200" cy="28800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defPPr>
              <a:defRPr lang="de-DE"/>
            </a:defPPr>
            <a:lvl1pPr marL="0" algn="l" defTabSz="1152144" rtl="0" eaLnBrk="1" latinLnBrk="0" hangingPunct="1"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72" algn="l" defTabSz="1152144" rtl="0" eaLnBrk="1" latinLnBrk="0" hangingPunct="1"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52144" algn="l" defTabSz="1152144" rtl="0" eaLnBrk="1" latinLnBrk="0" hangingPunct="1"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8216" algn="l" defTabSz="1152144" rtl="0" eaLnBrk="1" latinLnBrk="0" hangingPunct="1"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04288" algn="l" defTabSz="1152144" rtl="0" eaLnBrk="1" latinLnBrk="0" hangingPunct="1"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80360" algn="l" defTabSz="1152144" rtl="0" eaLnBrk="1" latinLnBrk="0" hangingPunct="1"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456432" algn="l" defTabSz="1152144" rtl="0" eaLnBrk="1" latinLnBrk="0" hangingPunct="1"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32504" algn="l" defTabSz="1152144" rtl="0" eaLnBrk="1" latinLnBrk="0" hangingPunct="1"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08576" algn="l" defTabSz="1152144" rtl="0" eaLnBrk="1" latinLnBrk="0" hangingPunct="1"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500" dirty="0"/>
              <a:t>Kreuz-Icons</a:t>
            </a:r>
          </a:p>
        </p:txBody>
      </p:sp>
      <p:sp>
        <p:nvSpPr>
          <p:cNvPr id="95" name="More Icons on..."/>
          <p:cNvSpPr/>
          <p:nvPr/>
        </p:nvSpPr>
        <p:spPr>
          <a:xfrm>
            <a:off x="392112" y="5688000"/>
            <a:ext cx="11406189" cy="504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0" rtlCol="0" anchor="t" anchorCtr="0"/>
          <a:lstStyle/>
          <a:p>
            <a:pPr>
              <a:lnSpc>
                <a:spcPct val="108000"/>
              </a:lnSpc>
              <a:spcAft>
                <a:spcPts val="1008"/>
              </a:spcAft>
            </a:pPr>
            <a:r>
              <a:rPr lang="de-DE" sz="1500" dirty="0">
                <a:solidFill>
                  <a:srgbClr val="FF0000"/>
                </a:solidFill>
              </a:rPr>
              <a:t>Weitere Icons finden Sie im Mercedes-Benz Brand Design System unter:</a:t>
            </a:r>
            <a:br>
              <a:rPr lang="de-DE" sz="1500" dirty="0">
                <a:solidFill>
                  <a:srgbClr val="FF0000"/>
                </a:solidFill>
              </a:rPr>
            </a:br>
            <a:r>
              <a:rPr lang="de-DE" sz="1500" dirty="0">
                <a:solidFill>
                  <a:srgbClr val="FF0000"/>
                </a:solidFill>
              </a:rPr>
              <a:t>https://mapcms.i.daimler.com/bmbds/de/design-guidelines/on-screen/online/all-media/icons.html</a:t>
            </a:r>
          </a:p>
          <a:p>
            <a:pPr>
              <a:lnSpc>
                <a:spcPct val="108000"/>
              </a:lnSpc>
              <a:spcAft>
                <a:spcPts val="1008"/>
              </a:spcAft>
            </a:pPr>
            <a:endParaRPr lang="de-DE" sz="2000" dirty="0">
              <a:solidFill>
                <a:srgbClr val="FF0000"/>
              </a:solidFill>
            </a:endParaRPr>
          </a:p>
        </p:txBody>
      </p:sp>
      <p:sp>
        <p:nvSpPr>
          <p:cNvPr id="98" name="Check big"/>
          <p:cNvSpPr>
            <a:spLocks noChangeAspect="1"/>
          </p:cNvSpPr>
          <p:nvPr/>
        </p:nvSpPr>
        <p:spPr bwMode="auto">
          <a:xfrm>
            <a:off x="392825" y="3744000"/>
            <a:ext cx="603250" cy="503238"/>
          </a:xfrm>
          <a:custGeom>
            <a:avLst/>
            <a:gdLst>
              <a:gd name="T0" fmla="*/ 241 w 890"/>
              <a:gd name="T1" fmla="*/ 744 h 744"/>
              <a:gd name="T2" fmla="*/ 241 w 890"/>
              <a:gd name="T3" fmla="*/ 744 h 744"/>
              <a:gd name="T4" fmla="*/ 0 w 890"/>
              <a:gd name="T5" fmla="*/ 497 h 744"/>
              <a:gd name="T6" fmla="*/ 55 w 890"/>
              <a:gd name="T7" fmla="*/ 430 h 744"/>
              <a:gd name="T8" fmla="*/ 238 w 890"/>
              <a:gd name="T9" fmla="*/ 559 h 744"/>
              <a:gd name="T10" fmla="*/ 831 w 890"/>
              <a:gd name="T11" fmla="*/ 0 h 744"/>
              <a:gd name="T12" fmla="*/ 890 w 890"/>
              <a:gd name="T13" fmla="*/ 57 h 744"/>
              <a:gd name="T14" fmla="*/ 241 w 890"/>
              <a:gd name="T15" fmla="*/ 744 h 7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890" h="744">
                <a:moveTo>
                  <a:pt x="241" y="744"/>
                </a:moveTo>
                <a:lnTo>
                  <a:pt x="241" y="744"/>
                </a:lnTo>
                <a:lnTo>
                  <a:pt x="0" y="497"/>
                </a:lnTo>
                <a:lnTo>
                  <a:pt x="55" y="430"/>
                </a:lnTo>
                <a:lnTo>
                  <a:pt x="238" y="559"/>
                </a:lnTo>
                <a:lnTo>
                  <a:pt x="831" y="0"/>
                </a:lnTo>
                <a:lnTo>
                  <a:pt x="890" y="57"/>
                </a:lnTo>
                <a:lnTo>
                  <a:pt x="241" y="744"/>
                </a:ln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101" name="Check small"/>
          <p:cNvSpPr>
            <a:spLocks noChangeAspect="1"/>
          </p:cNvSpPr>
          <p:nvPr/>
        </p:nvSpPr>
        <p:spPr bwMode="auto">
          <a:xfrm>
            <a:off x="1076826" y="3939264"/>
            <a:ext cx="360363" cy="307975"/>
          </a:xfrm>
          <a:custGeom>
            <a:avLst/>
            <a:gdLst>
              <a:gd name="T0" fmla="*/ 176 w 532"/>
              <a:gd name="T1" fmla="*/ 456 h 456"/>
              <a:gd name="T2" fmla="*/ 176 w 532"/>
              <a:gd name="T3" fmla="*/ 456 h 456"/>
              <a:gd name="T4" fmla="*/ 0 w 532"/>
              <a:gd name="T5" fmla="*/ 288 h 456"/>
              <a:gd name="T6" fmla="*/ 49 w 532"/>
              <a:gd name="T7" fmla="*/ 236 h 456"/>
              <a:gd name="T8" fmla="*/ 167 w 532"/>
              <a:gd name="T9" fmla="*/ 321 h 456"/>
              <a:gd name="T10" fmla="*/ 489 w 532"/>
              <a:gd name="T11" fmla="*/ 0 h 456"/>
              <a:gd name="T12" fmla="*/ 532 w 532"/>
              <a:gd name="T13" fmla="*/ 43 h 456"/>
              <a:gd name="T14" fmla="*/ 176 w 532"/>
              <a:gd name="T15" fmla="*/ 456 h 4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532" h="456">
                <a:moveTo>
                  <a:pt x="176" y="456"/>
                </a:moveTo>
                <a:lnTo>
                  <a:pt x="176" y="456"/>
                </a:lnTo>
                <a:lnTo>
                  <a:pt x="0" y="288"/>
                </a:lnTo>
                <a:lnTo>
                  <a:pt x="49" y="236"/>
                </a:lnTo>
                <a:lnTo>
                  <a:pt x="167" y="321"/>
                </a:lnTo>
                <a:lnTo>
                  <a:pt x="489" y="0"/>
                </a:lnTo>
                <a:lnTo>
                  <a:pt x="532" y="43"/>
                </a:lnTo>
                <a:lnTo>
                  <a:pt x="176" y="456"/>
                </a:ln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115" name="Cross big"/>
          <p:cNvSpPr>
            <a:spLocks noChangeAspect="1"/>
          </p:cNvSpPr>
          <p:nvPr/>
        </p:nvSpPr>
        <p:spPr bwMode="auto">
          <a:xfrm>
            <a:off x="3262250" y="3744000"/>
            <a:ext cx="509232" cy="504000"/>
          </a:xfrm>
          <a:custGeom>
            <a:avLst/>
            <a:gdLst>
              <a:gd name="T0" fmla="*/ 776 w 776"/>
              <a:gd name="T1" fmla="*/ 82 h 770"/>
              <a:gd name="T2" fmla="*/ 776 w 776"/>
              <a:gd name="T3" fmla="*/ 82 h 770"/>
              <a:gd name="T4" fmla="*/ 695 w 776"/>
              <a:gd name="T5" fmla="*/ 0 h 770"/>
              <a:gd name="T6" fmla="*/ 388 w 776"/>
              <a:gd name="T7" fmla="*/ 290 h 770"/>
              <a:gd name="T8" fmla="*/ 82 w 776"/>
              <a:gd name="T9" fmla="*/ 0 h 770"/>
              <a:gd name="T10" fmla="*/ 0 w 776"/>
              <a:gd name="T11" fmla="*/ 82 h 770"/>
              <a:gd name="T12" fmla="*/ 292 w 776"/>
              <a:gd name="T13" fmla="*/ 386 h 770"/>
              <a:gd name="T14" fmla="*/ 2 w 776"/>
              <a:gd name="T15" fmla="*/ 688 h 770"/>
              <a:gd name="T16" fmla="*/ 84 w 776"/>
              <a:gd name="T17" fmla="*/ 770 h 770"/>
              <a:gd name="T18" fmla="*/ 388 w 776"/>
              <a:gd name="T19" fmla="*/ 481 h 770"/>
              <a:gd name="T20" fmla="*/ 693 w 776"/>
              <a:gd name="T21" fmla="*/ 770 h 770"/>
              <a:gd name="T22" fmla="*/ 774 w 776"/>
              <a:gd name="T23" fmla="*/ 688 h 770"/>
              <a:gd name="T24" fmla="*/ 484 w 776"/>
              <a:gd name="T25" fmla="*/ 386 h 770"/>
              <a:gd name="T26" fmla="*/ 776 w 776"/>
              <a:gd name="T27" fmla="*/ 82 h 7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776" h="770">
                <a:moveTo>
                  <a:pt x="776" y="82"/>
                </a:moveTo>
                <a:lnTo>
                  <a:pt x="776" y="82"/>
                </a:lnTo>
                <a:lnTo>
                  <a:pt x="695" y="0"/>
                </a:lnTo>
                <a:lnTo>
                  <a:pt x="388" y="290"/>
                </a:lnTo>
                <a:lnTo>
                  <a:pt x="82" y="0"/>
                </a:lnTo>
                <a:lnTo>
                  <a:pt x="0" y="82"/>
                </a:lnTo>
                <a:lnTo>
                  <a:pt x="292" y="386"/>
                </a:lnTo>
                <a:lnTo>
                  <a:pt x="2" y="688"/>
                </a:lnTo>
                <a:lnTo>
                  <a:pt x="84" y="770"/>
                </a:lnTo>
                <a:lnTo>
                  <a:pt x="388" y="481"/>
                </a:lnTo>
                <a:lnTo>
                  <a:pt x="693" y="770"/>
                </a:lnTo>
                <a:lnTo>
                  <a:pt x="774" y="688"/>
                </a:lnTo>
                <a:lnTo>
                  <a:pt x="484" y="386"/>
                </a:lnTo>
                <a:lnTo>
                  <a:pt x="776" y="82"/>
                </a:ln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118" name="Cross small"/>
          <p:cNvSpPr>
            <a:spLocks noChangeAspect="1"/>
          </p:cNvSpPr>
          <p:nvPr/>
        </p:nvSpPr>
        <p:spPr bwMode="auto">
          <a:xfrm>
            <a:off x="4064825" y="3891712"/>
            <a:ext cx="360000" cy="356289"/>
          </a:xfrm>
          <a:custGeom>
            <a:avLst/>
            <a:gdLst>
              <a:gd name="T0" fmla="*/ 516 w 516"/>
              <a:gd name="T1" fmla="*/ 61 h 512"/>
              <a:gd name="T2" fmla="*/ 516 w 516"/>
              <a:gd name="T3" fmla="*/ 61 h 512"/>
              <a:gd name="T4" fmla="*/ 455 w 516"/>
              <a:gd name="T5" fmla="*/ 0 h 512"/>
              <a:gd name="T6" fmla="*/ 258 w 516"/>
              <a:gd name="T7" fmla="*/ 181 h 512"/>
              <a:gd name="T8" fmla="*/ 61 w 516"/>
              <a:gd name="T9" fmla="*/ 0 h 512"/>
              <a:gd name="T10" fmla="*/ 0 w 516"/>
              <a:gd name="T11" fmla="*/ 61 h 512"/>
              <a:gd name="T12" fmla="*/ 182 w 516"/>
              <a:gd name="T13" fmla="*/ 256 h 512"/>
              <a:gd name="T14" fmla="*/ 1 w 516"/>
              <a:gd name="T15" fmla="*/ 451 h 512"/>
              <a:gd name="T16" fmla="*/ 62 w 516"/>
              <a:gd name="T17" fmla="*/ 512 h 512"/>
              <a:gd name="T18" fmla="*/ 258 w 516"/>
              <a:gd name="T19" fmla="*/ 332 h 512"/>
              <a:gd name="T20" fmla="*/ 454 w 516"/>
              <a:gd name="T21" fmla="*/ 512 h 512"/>
              <a:gd name="T22" fmla="*/ 515 w 516"/>
              <a:gd name="T23" fmla="*/ 451 h 512"/>
              <a:gd name="T24" fmla="*/ 334 w 516"/>
              <a:gd name="T25" fmla="*/ 256 h 512"/>
              <a:gd name="T26" fmla="*/ 516 w 516"/>
              <a:gd name="T27" fmla="*/ 61 h 5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516" h="512">
                <a:moveTo>
                  <a:pt x="516" y="61"/>
                </a:moveTo>
                <a:lnTo>
                  <a:pt x="516" y="61"/>
                </a:lnTo>
                <a:lnTo>
                  <a:pt x="455" y="0"/>
                </a:lnTo>
                <a:lnTo>
                  <a:pt x="258" y="181"/>
                </a:lnTo>
                <a:lnTo>
                  <a:pt x="61" y="0"/>
                </a:lnTo>
                <a:lnTo>
                  <a:pt x="0" y="61"/>
                </a:lnTo>
                <a:lnTo>
                  <a:pt x="182" y="256"/>
                </a:lnTo>
                <a:lnTo>
                  <a:pt x="1" y="451"/>
                </a:lnTo>
                <a:lnTo>
                  <a:pt x="62" y="512"/>
                </a:lnTo>
                <a:lnTo>
                  <a:pt x="258" y="332"/>
                </a:lnTo>
                <a:lnTo>
                  <a:pt x="454" y="512"/>
                </a:lnTo>
                <a:lnTo>
                  <a:pt x="515" y="451"/>
                </a:lnTo>
                <a:lnTo>
                  <a:pt x="334" y="256"/>
                </a:lnTo>
                <a:lnTo>
                  <a:pt x="516" y="61"/>
                </a:ln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119" name="Cross big"/>
          <p:cNvSpPr>
            <a:spLocks noChangeAspect="1"/>
          </p:cNvSpPr>
          <p:nvPr/>
        </p:nvSpPr>
        <p:spPr bwMode="auto">
          <a:xfrm>
            <a:off x="3663538" y="4461155"/>
            <a:ext cx="509232" cy="504000"/>
          </a:xfrm>
          <a:custGeom>
            <a:avLst/>
            <a:gdLst>
              <a:gd name="T0" fmla="*/ 776 w 776"/>
              <a:gd name="T1" fmla="*/ 82 h 770"/>
              <a:gd name="T2" fmla="*/ 776 w 776"/>
              <a:gd name="T3" fmla="*/ 82 h 770"/>
              <a:gd name="T4" fmla="*/ 695 w 776"/>
              <a:gd name="T5" fmla="*/ 0 h 770"/>
              <a:gd name="T6" fmla="*/ 388 w 776"/>
              <a:gd name="T7" fmla="*/ 290 h 770"/>
              <a:gd name="T8" fmla="*/ 82 w 776"/>
              <a:gd name="T9" fmla="*/ 0 h 770"/>
              <a:gd name="T10" fmla="*/ 0 w 776"/>
              <a:gd name="T11" fmla="*/ 82 h 770"/>
              <a:gd name="T12" fmla="*/ 292 w 776"/>
              <a:gd name="T13" fmla="*/ 386 h 770"/>
              <a:gd name="T14" fmla="*/ 2 w 776"/>
              <a:gd name="T15" fmla="*/ 688 h 770"/>
              <a:gd name="T16" fmla="*/ 84 w 776"/>
              <a:gd name="T17" fmla="*/ 770 h 770"/>
              <a:gd name="T18" fmla="*/ 388 w 776"/>
              <a:gd name="T19" fmla="*/ 481 h 770"/>
              <a:gd name="T20" fmla="*/ 693 w 776"/>
              <a:gd name="T21" fmla="*/ 770 h 770"/>
              <a:gd name="T22" fmla="*/ 774 w 776"/>
              <a:gd name="T23" fmla="*/ 688 h 770"/>
              <a:gd name="T24" fmla="*/ 484 w 776"/>
              <a:gd name="T25" fmla="*/ 386 h 770"/>
              <a:gd name="T26" fmla="*/ 776 w 776"/>
              <a:gd name="T27" fmla="*/ 82 h 7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776" h="770">
                <a:moveTo>
                  <a:pt x="776" y="82"/>
                </a:moveTo>
                <a:lnTo>
                  <a:pt x="776" y="82"/>
                </a:lnTo>
                <a:lnTo>
                  <a:pt x="695" y="0"/>
                </a:lnTo>
                <a:lnTo>
                  <a:pt x="388" y="290"/>
                </a:lnTo>
                <a:lnTo>
                  <a:pt x="82" y="0"/>
                </a:lnTo>
                <a:lnTo>
                  <a:pt x="0" y="82"/>
                </a:lnTo>
                <a:lnTo>
                  <a:pt x="292" y="386"/>
                </a:lnTo>
                <a:lnTo>
                  <a:pt x="2" y="688"/>
                </a:lnTo>
                <a:lnTo>
                  <a:pt x="84" y="770"/>
                </a:lnTo>
                <a:lnTo>
                  <a:pt x="388" y="481"/>
                </a:lnTo>
                <a:lnTo>
                  <a:pt x="693" y="770"/>
                </a:lnTo>
                <a:lnTo>
                  <a:pt x="774" y="688"/>
                </a:lnTo>
                <a:lnTo>
                  <a:pt x="484" y="386"/>
                </a:lnTo>
                <a:lnTo>
                  <a:pt x="776" y="82"/>
                </a:lnTo>
                <a:close/>
              </a:path>
            </a:pathLst>
          </a:custGeom>
          <a:solidFill>
            <a:srgbClr val="FF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120" name="Cross small"/>
          <p:cNvSpPr>
            <a:spLocks noChangeAspect="1"/>
          </p:cNvSpPr>
          <p:nvPr/>
        </p:nvSpPr>
        <p:spPr bwMode="auto">
          <a:xfrm>
            <a:off x="4468025" y="4608867"/>
            <a:ext cx="360000" cy="356289"/>
          </a:xfrm>
          <a:custGeom>
            <a:avLst/>
            <a:gdLst>
              <a:gd name="T0" fmla="*/ 516 w 516"/>
              <a:gd name="T1" fmla="*/ 61 h 512"/>
              <a:gd name="T2" fmla="*/ 516 w 516"/>
              <a:gd name="T3" fmla="*/ 61 h 512"/>
              <a:gd name="T4" fmla="*/ 455 w 516"/>
              <a:gd name="T5" fmla="*/ 0 h 512"/>
              <a:gd name="T6" fmla="*/ 258 w 516"/>
              <a:gd name="T7" fmla="*/ 181 h 512"/>
              <a:gd name="T8" fmla="*/ 61 w 516"/>
              <a:gd name="T9" fmla="*/ 0 h 512"/>
              <a:gd name="T10" fmla="*/ 0 w 516"/>
              <a:gd name="T11" fmla="*/ 61 h 512"/>
              <a:gd name="T12" fmla="*/ 182 w 516"/>
              <a:gd name="T13" fmla="*/ 256 h 512"/>
              <a:gd name="T14" fmla="*/ 1 w 516"/>
              <a:gd name="T15" fmla="*/ 451 h 512"/>
              <a:gd name="T16" fmla="*/ 62 w 516"/>
              <a:gd name="T17" fmla="*/ 512 h 512"/>
              <a:gd name="T18" fmla="*/ 258 w 516"/>
              <a:gd name="T19" fmla="*/ 332 h 512"/>
              <a:gd name="T20" fmla="*/ 454 w 516"/>
              <a:gd name="T21" fmla="*/ 512 h 512"/>
              <a:gd name="T22" fmla="*/ 515 w 516"/>
              <a:gd name="T23" fmla="*/ 451 h 512"/>
              <a:gd name="T24" fmla="*/ 334 w 516"/>
              <a:gd name="T25" fmla="*/ 256 h 512"/>
              <a:gd name="T26" fmla="*/ 516 w 516"/>
              <a:gd name="T27" fmla="*/ 61 h 5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516" h="512">
                <a:moveTo>
                  <a:pt x="516" y="61"/>
                </a:moveTo>
                <a:lnTo>
                  <a:pt x="516" y="61"/>
                </a:lnTo>
                <a:lnTo>
                  <a:pt x="455" y="0"/>
                </a:lnTo>
                <a:lnTo>
                  <a:pt x="258" y="181"/>
                </a:lnTo>
                <a:lnTo>
                  <a:pt x="61" y="0"/>
                </a:lnTo>
                <a:lnTo>
                  <a:pt x="0" y="61"/>
                </a:lnTo>
                <a:lnTo>
                  <a:pt x="182" y="256"/>
                </a:lnTo>
                <a:lnTo>
                  <a:pt x="1" y="451"/>
                </a:lnTo>
                <a:lnTo>
                  <a:pt x="62" y="512"/>
                </a:lnTo>
                <a:lnTo>
                  <a:pt x="258" y="332"/>
                </a:lnTo>
                <a:lnTo>
                  <a:pt x="454" y="512"/>
                </a:lnTo>
                <a:lnTo>
                  <a:pt x="515" y="451"/>
                </a:lnTo>
                <a:lnTo>
                  <a:pt x="334" y="256"/>
                </a:lnTo>
                <a:lnTo>
                  <a:pt x="516" y="61"/>
                </a:lnTo>
                <a:close/>
              </a:path>
            </a:pathLst>
          </a:custGeom>
          <a:solidFill>
            <a:srgbClr val="FF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88" name="Freihandform 87"/>
          <p:cNvSpPr/>
          <p:nvPr/>
        </p:nvSpPr>
        <p:spPr>
          <a:xfrm rot="3634145" flipH="1" flipV="1">
            <a:off x="5202466" y="3805396"/>
            <a:ext cx="2627" cy="7519"/>
          </a:xfrm>
          <a:custGeom>
            <a:avLst/>
            <a:gdLst>
              <a:gd name="connsiteX0" fmla="*/ 2627 w 2627"/>
              <a:gd name="connsiteY0" fmla="*/ 7519 h 7519"/>
              <a:gd name="connsiteX1" fmla="*/ 0 w 2627"/>
              <a:gd name="connsiteY1" fmla="*/ 4028 h 7519"/>
              <a:gd name="connsiteX2" fmla="*/ 0 w 2627"/>
              <a:gd name="connsiteY2" fmla="*/ 0 h 7519"/>
              <a:gd name="connsiteX3" fmla="*/ 2627 w 2627"/>
              <a:gd name="connsiteY3" fmla="*/ 7519 h 7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27" h="7519">
                <a:moveTo>
                  <a:pt x="2627" y="7519"/>
                </a:moveTo>
                <a:lnTo>
                  <a:pt x="0" y="4028"/>
                </a:lnTo>
                <a:lnTo>
                  <a:pt x="0" y="0"/>
                </a:lnTo>
                <a:lnTo>
                  <a:pt x="2627" y="751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l">
              <a:lnSpc>
                <a:spcPct val="108000"/>
              </a:lnSpc>
              <a:spcAft>
                <a:spcPts val="1008"/>
              </a:spcAft>
            </a:pPr>
            <a:endParaRPr lang="de-DE" sz="2000" dirty="0"/>
          </a:p>
        </p:txBody>
      </p:sp>
      <p:sp>
        <p:nvSpPr>
          <p:cNvPr id="84" name="Freihandform 83"/>
          <p:cNvSpPr/>
          <p:nvPr/>
        </p:nvSpPr>
        <p:spPr>
          <a:xfrm rot="3634145" flipH="1" flipV="1">
            <a:off x="5204731" y="3809868"/>
            <a:ext cx="132" cy="592"/>
          </a:xfrm>
          <a:custGeom>
            <a:avLst/>
            <a:gdLst>
              <a:gd name="connsiteX0" fmla="*/ 132 w 132"/>
              <a:gd name="connsiteY0" fmla="*/ 592 h 592"/>
              <a:gd name="connsiteX1" fmla="*/ 0 w 132"/>
              <a:gd name="connsiteY1" fmla="*/ 0 h 592"/>
              <a:gd name="connsiteX2" fmla="*/ 132 w 132"/>
              <a:gd name="connsiteY2" fmla="*/ 175 h 592"/>
              <a:gd name="connsiteX3" fmla="*/ 132 w 132"/>
              <a:gd name="connsiteY3" fmla="*/ 592 h 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2" h="592">
                <a:moveTo>
                  <a:pt x="132" y="592"/>
                </a:moveTo>
                <a:lnTo>
                  <a:pt x="0" y="0"/>
                </a:lnTo>
                <a:lnTo>
                  <a:pt x="132" y="175"/>
                </a:lnTo>
                <a:lnTo>
                  <a:pt x="132" y="59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l">
              <a:lnSpc>
                <a:spcPct val="108000"/>
              </a:lnSpc>
              <a:spcAft>
                <a:spcPts val="1008"/>
              </a:spcAft>
            </a:pPr>
            <a:endParaRPr lang="de-DE" sz="2000" dirty="0"/>
          </a:p>
        </p:txBody>
      </p:sp>
      <p:sp>
        <p:nvSpPr>
          <p:cNvPr id="111" name="Freihandform 110"/>
          <p:cNvSpPr>
            <a:spLocks noChangeAspect="1"/>
          </p:cNvSpPr>
          <p:nvPr/>
        </p:nvSpPr>
        <p:spPr>
          <a:xfrm rot="835545" flipV="1">
            <a:off x="6217744" y="3749840"/>
            <a:ext cx="432000" cy="1152000"/>
          </a:xfrm>
          <a:custGeom>
            <a:avLst/>
            <a:gdLst>
              <a:gd name="connsiteX0" fmla="*/ 32540 w 751660"/>
              <a:gd name="connsiteY0" fmla="*/ 2176215 h 2246668"/>
              <a:gd name="connsiteX1" fmla="*/ 316681 w 751660"/>
              <a:gd name="connsiteY1" fmla="*/ 2246668 h 2246668"/>
              <a:gd name="connsiteX2" fmla="*/ 160670 w 751660"/>
              <a:gd name="connsiteY2" fmla="*/ 1157341 h 2246668"/>
              <a:gd name="connsiteX3" fmla="*/ 639037 w 751660"/>
              <a:gd name="connsiteY3" fmla="*/ 1584507 h 2246668"/>
              <a:gd name="connsiteX4" fmla="*/ 642089 w 751660"/>
              <a:gd name="connsiteY4" fmla="*/ 394614 h 2246668"/>
              <a:gd name="connsiteX5" fmla="*/ 751660 w 751660"/>
              <a:gd name="connsiteY5" fmla="*/ 483440 h 2246668"/>
              <a:gd name="connsiteX6" fmla="*/ 578098 w 751660"/>
              <a:gd name="connsiteY6" fmla="*/ 0 h 2246668"/>
              <a:gd name="connsiteX7" fmla="*/ 404534 w 751660"/>
              <a:gd name="connsiteY7" fmla="*/ 483441 h 2246668"/>
              <a:gd name="connsiteX8" fmla="*/ 519312 w 751660"/>
              <a:gd name="connsiteY8" fmla="*/ 390395 h 2246668"/>
              <a:gd name="connsiteX9" fmla="*/ 467557 w 751660"/>
              <a:gd name="connsiteY9" fmla="*/ 1217022 h 2246668"/>
              <a:gd name="connsiteX10" fmla="*/ 0 w 751660"/>
              <a:gd name="connsiteY10" fmla="*/ 785971 h 2246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51660" h="2246668">
                <a:moveTo>
                  <a:pt x="32540" y="2176215"/>
                </a:moveTo>
                <a:lnTo>
                  <a:pt x="316681" y="2246668"/>
                </a:lnTo>
                <a:lnTo>
                  <a:pt x="160670" y="1157341"/>
                </a:lnTo>
                <a:lnTo>
                  <a:pt x="639037" y="1584507"/>
                </a:lnTo>
                <a:lnTo>
                  <a:pt x="642089" y="394614"/>
                </a:lnTo>
                <a:lnTo>
                  <a:pt x="751660" y="483440"/>
                </a:lnTo>
                <a:lnTo>
                  <a:pt x="578098" y="0"/>
                </a:lnTo>
                <a:lnTo>
                  <a:pt x="404534" y="483441"/>
                </a:lnTo>
                <a:lnTo>
                  <a:pt x="519312" y="390395"/>
                </a:lnTo>
                <a:lnTo>
                  <a:pt x="467557" y="1217022"/>
                </a:lnTo>
                <a:lnTo>
                  <a:pt x="0" y="78597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l">
              <a:lnSpc>
                <a:spcPct val="108000"/>
              </a:lnSpc>
              <a:spcAft>
                <a:spcPts val="1008"/>
              </a:spcAft>
            </a:pPr>
            <a:endParaRPr lang="de-DE" sz="2000" dirty="0"/>
          </a:p>
        </p:txBody>
      </p:sp>
      <p:sp>
        <p:nvSpPr>
          <p:cNvPr id="112" name="Rechteck 111"/>
          <p:cNvSpPr/>
          <p:nvPr/>
        </p:nvSpPr>
        <p:spPr>
          <a:xfrm>
            <a:off x="6131675" y="3306375"/>
            <a:ext cx="2797200" cy="28800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defPPr>
              <a:defRPr lang="de-DE"/>
            </a:defPPr>
            <a:lvl1pPr marL="0" algn="l" defTabSz="1152144" rtl="0" eaLnBrk="1" latinLnBrk="0" hangingPunct="1"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72" algn="l" defTabSz="1152144" rtl="0" eaLnBrk="1" latinLnBrk="0" hangingPunct="1"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52144" algn="l" defTabSz="1152144" rtl="0" eaLnBrk="1" latinLnBrk="0" hangingPunct="1"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8216" algn="l" defTabSz="1152144" rtl="0" eaLnBrk="1" latinLnBrk="0" hangingPunct="1"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04288" algn="l" defTabSz="1152144" rtl="0" eaLnBrk="1" latinLnBrk="0" hangingPunct="1"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80360" algn="l" defTabSz="1152144" rtl="0" eaLnBrk="1" latinLnBrk="0" hangingPunct="1"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456432" algn="l" defTabSz="1152144" rtl="0" eaLnBrk="1" latinLnBrk="0" hangingPunct="1"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32504" algn="l" defTabSz="1152144" rtl="0" eaLnBrk="1" latinLnBrk="0" hangingPunct="1"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08576" algn="l" defTabSz="1152144" rtl="0" eaLnBrk="1" latinLnBrk="0" hangingPunct="1"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500" dirty="0"/>
              <a:t>Blitz-Icons</a:t>
            </a:r>
          </a:p>
        </p:txBody>
      </p:sp>
      <p:sp>
        <p:nvSpPr>
          <p:cNvPr id="114" name="Freihandform 113"/>
          <p:cNvSpPr>
            <a:spLocks noChangeAspect="1"/>
          </p:cNvSpPr>
          <p:nvPr/>
        </p:nvSpPr>
        <p:spPr>
          <a:xfrm rot="835545" flipV="1">
            <a:off x="6897245" y="3738890"/>
            <a:ext cx="297000" cy="792000"/>
          </a:xfrm>
          <a:custGeom>
            <a:avLst/>
            <a:gdLst>
              <a:gd name="connsiteX0" fmla="*/ 32540 w 751660"/>
              <a:gd name="connsiteY0" fmla="*/ 2176215 h 2246668"/>
              <a:gd name="connsiteX1" fmla="*/ 316681 w 751660"/>
              <a:gd name="connsiteY1" fmla="*/ 2246668 h 2246668"/>
              <a:gd name="connsiteX2" fmla="*/ 160670 w 751660"/>
              <a:gd name="connsiteY2" fmla="*/ 1157341 h 2246668"/>
              <a:gd name="connsiteX3" fmla="*/ 639037 w 751660"/>
              <a:gd name="connsiteY3" fmla="*/ 1584507 h 2246668"/>
              <a:gd name="connsiteX4" fmla="*/ 642089 w 751660"/>
              <a:gd name="connsiteY4" fmla="*/ 394614 h 2246668"/>
              <a:gd name="connsiteX5" fmla="*/ 751660 w 751660"/>
              <a:gd name="connsiteY5" fmla="*/ 483440 h 2246668"/>
              <a:gd name="connsiteX6" fmla="*/ 578098 w 751660"/>
              <a:gd name="connsiteY6" fmla="*/ 0 h 2246668"/>
              <a:gd name="connsiteX7" fmla="*/ 404534 w 751660"/>
              <a:gd name="connsiteY7" fmla="*/ 483441 h 2246668"/>
              <a:gd name="connsiteX8" fmla="*/ 519312 w 751660"/>
              <a:gd name="connsiteY8" fmla="*/ 390395 h 2246668"/>
              <a:gd name="connsiteX9" fmla="*/ 467557 w 751660"/>
              <a:gd name="connsiteY9" fmla="*/ 1217022 h 2246668"/>
              <a:gd name="connsiteX10" fmla="*/ 0 w 751660"/>
              <a:gd name="connsiteY10" fmla="*/ 785971 h 2246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51660" h="2246668">
                <a:moveTo>
                  <a:pt x="32540" y="2176215"/>
                </a:moveTo>
                <a:lnTo>
                  <a:pt x="316681" y="2246668"/>
                </a:lnTo>
                <a:lnTo>
                  <a:pt x="160670" y="1157341"/>
                </a:lnTo>
                <a:lnTo>
                  <a:pt x="639037" y="1584507"/>
                </a:lnTo>
                <a:lnTo>
                  <a:pt x="642089" y="394614"/>
                </a:lnTo>
                <a:lnTo>
                  <a:pt x="751660" y="483440"/>
                </a:lnTo>
                <a:lnTo>
                  <a:pt x="578098" y="0"/>
                </a:lnTo>
                <a:lnTo>
                  <a:pt x="404534" y="483441"/>
                </a:lnTo>
                <a:lnTo>
                  <a:pt x="519312" y="390395"/>
                </a:lnTo>
                <a:lnTo>
                  <a:pt x="467557" y="1217022"/>
                </a:lnTo>
                <a:lnTo>
                  <a:pt x="0" y="78597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l">
              <a:lnSpc>
                <a:spcPct val="108000"/>
              </a:lnSpc>
              <a:spcAft>
                <a:spcPts val="1008"/>
              </a:spcAft>
            </a:pPr>
            <a:endParaRPr lang="de-DE" sz="2000" dirty="0"/>
          </a:p>
        </p:txBody>
      </p:sp>
      <p:sp>
        <p:nvSpPr>
          <p:cNvPr id="117" name="Freihandform 116"/>
          <p:cNvSpPr>
            <a:spLocks noChangeAspect="1"/>
          </p:cNvSpPr>
          <p:nvPr/>
        </p:nvSpPr>
        <p:spPr>
          <a:xfrm rot="835545" flipV="1">
            <a:off x="7441747" y="3727938"/>
            <a:ext cx="162000" cy="432000"/>
          </a:xfrm>
          <a:custGeom>
            <a:avLst/>
            <a:gdLst>
              <a:gd name="connsiteX0" fmla="*/ 32540 w 751660"/>
              <a:gd name="connsiteY0" fmla="*/ 2176215 h 2246668"/>
              <a:gd name="connsiteX1" fmla="*/ 316681 w 751660"/>
              <a:gd name="connsiteY1" fmla="*/ 2246668 h 2246668"/>
              <a:gd name="connsiteX2" fmla="*/ 160670 w 751660"/>
              <a:gd name="connsiteY2" fmla="*/ 1157341 h 2246668"/>
              <a:gd name="connsiteX3" fmla="*/ 639037 w 751660"/>
              <a:gd name="connsiteY3" fmla="*/ 1584507 h 2246668"/>
              <a:gd name="connsiteX4" fmla="*/ 642089 w 751660"/>
              <a:gd name="connsiteY4" fmla="*/ 394614 h 2246668"/>
              <a:gd name="connsiteX5" fmla="*/ 751660 w 751660"/>
              <a:gd name="connsiteY5" fmla="*/ 483440 h 2246668"/>
              <a:gd name="connsiteX6" fmla="*/ 578098 w 751660"/>
              <a:gd name="connsiteY6" fmla="*/ 0 h 2246668"/>
              <a:gd name="connsiteX7" fmla="*/ 404534 w 751660"/>
              <a:gd name="connsiteY7" fmla="*/ 483441 h 2246668"/>
              <a:gd name="connsiteX8" fmla="*/ 519312 w 751660"/>
              <a:gd name="connsiteY8" fmla="*/ 390395 h 2246668"/>
              <a:gd name="connsiteX9" fmla="*/ 467557 w 751660"/>
              <a:gd name="connsiteY9" fmla="*/ 1217022 h 2246668"/>
              <a:gd name="connsiteX10" fmla="*/ 0 w 751660"/>
              <a:gd name="connsiteY10" fmla="*/ 785971 h 2246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51660" h="2246668">
                <a:moveTo>
                  <a:pt x="32540" y="2176215"/>
                </a:moveTo>
                <a:lnTo>
                  <a:pt x="316681" y="2246668"/>
                </a:lnTo>
                <a:lnTo>
                  <a:pt x="160670" y="1157341"/>
                </a:lnTo>
                <a:lnTo>
                  <a:pt x="639037" y="1584507"/>
                </a:lnTo>
                <a:lnTo>
                  <a:pt x="642089" y="394614"/>
                </a:lnTo>
                <a:lnTo>
                  <a:pt x="751660" y="483440"/>
                </a:lnTo>
                <a:lnTo>
                  <a:pt x="578098" y="0"/>
                </a:lnTo>
                <a:lnTo>
                  <a:pt x="404534" y="483441"/>
                </a:lnTo>
                <a:lnTo>
                  <a:pt x="519312" y="390395"/>
                </a:lnTo>
                <a:lnTo>
                  <a:pt x="467557" y="1217022"/>
                </a:lnTo>
                <a:lnTo>
                  <a:pt x="0" y="78597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l">
              <a:lnSpc>
                <a:spcPct val="108000"/>
              </a:lnSpc>
              <a:spcAft>
                <a:spcPts val="1008"/>
              </a:spcAft>
            </a:pPr>
            <a:endParaRPr lang="de-DE" sz="2000" dirty="0"/>
          </a:p>
        </p:txBody>
      </p:sp>
      <p:sp>
        <p:nvSpPr>
          <p:cNvPr id="124" name="Freihandform 123"/>
          <p:cNvSpPr>
            <a:spLocks noChangeAspect="1"/>
          </p:cNvSpPr>
          <p:nvPr/>
        </p:nvSpPr>
        <p:spPr>
          <a:xfrm rot="835545" flipV="1">
            <a:off x="7892584" y="3749846"/>
            <a:ext cx="432000" cy="1152000"/>
          </a:xfrm>
          <a:custGeom>
            <a:avLst/>
            <a:gdLst>
              <a:gd name="connsiteX0" fmla="*/ 32540 w 751660"/>
              <a:gd name="connsiteY0" fmla="*/ 2176215 h 2246668"/>
              <a:gd name="connsiteX1" fmla="*/ 316681 w 751660"/>
              <a:gd name="connsiteY1" fmla="*/ 2246668 h 2246668"/>
              <a:gd name="connsiteX2" fmla="*/ 160670 w 751660"/>
              <a:gd name="connsiteY2" fmla="*/ 1157341 h 2246668"/>
              <a:gd name="connsiteX3" fmla="*/ 639037 w 751660"/>
              <a:gd name="connsiteY3" fmla="*/ 1584507 h 2246668"/>
              <a:gd name="connsiteX4" fmla="*/ 642089 w 751660"/>
              <a:gd name="connsiteY4" fmla="*/ 394614 h 2246668"/>
              <a:gd name="connsiteX5" fmla="*/ 751660 w 751660"/>
              <a:gd name="connsiteY5" fmla="*/ 483440 h 2246668"/>
              <a:gd name="connsiteX6" fmla="*/ 578098 w 751660"/>
              <a:gd name="connsiteY6" fmla="*/ 0 h 2246668"/>
              <a:gd name="connsiteX7" fmla="*/ 404534 w 751660"/>
              <a:gd name="connsiteY7" fmla="*/ 483441 h 2246668"/>
              <a:gd name="connsiteX8" fmla="*/ 519312 w 751660"/>
              <a:gd name="connsiteY8" fmla="*/ 390395 h 2246668"/>
              <a:gd name="connsiteX9" fmla="*/ 467557 w 751660"/>
              <a:gd name="connsiteY9" fmla="*/ 1217022 h 2246668"/>
              <a:gd name="connsiteX10" fmla="*/ 0 w 751660"/>
              <a:gd name="connsiteY10" fmla="*/ 785971 h 2246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51660" h="2246668">
                <a:moveTo>
                  <a:pt x="32540" y="2176215"/>
                </a:moveTo>
                <a:lnTo>
                  <a:pt x="316681" y="2246668"/>
                </a:lnTo>
                <a:lnTo>
                  <a:pt x="160670" y="1157341"/>
                </a:lnTo>
                <a:lnTo>
                  <a:pt x="639037" y="1584507"/>
                </a:lnTo>
                <a:lnTo>
                  <a:pt x="642089" y="394614"/>
                </a:lnTo>
                <a:lnTo>
                  <a:pt x="751660" y="483440"/>
                </a:lnTo>
                <a:lnTo>
                  <a:pt x="578098" y="0"/>
                </a:lnTo>
                <a:lnTo>
                  <a:pt x="404534" y="483441"/>
                </a:lnTo>
                <a:lnTo>
                  <a:pt x="519312" y="390395"/>
                </a:lnTo>
                <a:lnTo>
                  <a:pt x="467557" y="1217022"/>
                </a:lnTo>
                <a:lnTo>
                  <a:pt x="0" y="785971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l">
              <a:lnSpc>
                <a:spcPct val="108000"/>
              </a:lnSpc>
              <a:spcAft>
                <a:spcPts val="1008"/>
              </a:spcAft>
            </a:pPr>
            <a:endParaRPr lang="de-DE" sz="2000" dirty="0"/>
          </a:p>
        </p:txBody>
      </p:sp>
      <p:sp>
        <p:nvSpPr>
          <p:cNvPr id="125" name="Freihandform 124"/>
          <p:cNvSpPr>
            <a:spLocks noChangeAspect="1"/>
          </p:cNvSpPr>
          <p:nvPr/>
        </p:nvSpPr>
        <p:spPr>
          <a:xfrm rot="835545" flipV="1">
            <a:off x="8572085" y="3738892"/>
            <a:ext cx="297000" cy="792000"/>
          </a:xfrm>
          <a:custGeom>
            <a:avLst/>
            <a:gdLst>
              <a:gd name="connsiteX0" fmla="*/ 32540 w 751660"/>
              <a:gd name="connsiteY0" fmla="*/ 2176215 h 2246668"/>
              <a:gd name="connsiteX1" fmla="*/ 316681 w 751660"/>
              <a:gd name="connsiteY1" fmla="*/ 2246668 h 2246668"/>
              <a:gd name="connsiteX2" fmla="*/ 160670 w 751660"/>
              <a:gd name="connsiteY2" fmla="*/ 1157341 h 2246668"/>
              <a:gd name="connsiteX3" fmla="*/ 639037 w 751660"/>
              <a:gd name="connsiteY3" fmla="*/ 1584507 h 2246668"/>
              <a:gd name="connsiteX4" fmla="*/ 642089 w 751660"/>
              <a:gd name="connsiteY4" fmla="*/ 394614 h 2246668"/>
              <a:gd name="connsiteX5" fmla="*/ 751660 w 751660"/>
              <a:gd name="connsiteY5" fmla="*/ 483440 h 2246668"/>
              <a:gd name="connsiteX6" fmla="*/ 578098 w 751660"/>
              <a:gd name="connsiteY6" fmla="*/ 0 h 2246668"/>
              <a:gd name="connsiteX7" fmla="*/ 404534 w 751660"/>
              <a:gd name="connsiteY7" fmla="*/ 483441 h 2246668"/>
              <a:gd name="connsiteX8" fmla="*/ 519312 w 751660"/>
              <a:gd name="connsiteY8" fmla="*/ 390395 h 2246668"/>
              <a:gd name="connsiteX9" fmla="*/ 467557 w 751660"/>
              <a:gd name="connsiteY9" fmla="*/ 1217022 h 2246668"/>
              <a:gd name="connsiteX10" fmla="*/ 0 w 751660"/>
              <a:gd name="connsiteY10" fmla="*/ 785971 h 2246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51660" h="2246668">
                <a:moveTo>
                  <a:pt x="32540" y="2176215"/>
                </a:moveTo>
                <a:lnTo>
                  <a:pt x="316681" y="2246668"/>
                </a:lnTo>
                <a:lnTo>
                  <a:pt x="160670" y="1157341"/>
                </a:lnTo>
                <a:lnTo>
                  <a:pt x="639037" y="1584507"/>
                </a:lnTo>
                <a:lnTo>
                  <a:pt x="642089" y="394614"/>
                </a:lnTo>
                <a:lnTo>
                  <a:pt x="751660" y="483440"/>
                </a:lnTo>
                <a:lnTo>
                  <a:pt x="578098" y="0"/>
                </a:lnTo>
                <a:lnTo>
                  <a:pt x="404534" y="483441"/>
                </a:lnTo>
                <a:lnTo>
                  <a:pt x="519312" y="390395"/>
                </a:lnTo>
                <a:lnTo>
                  <a:pt x="467557" y="1217022"/>
                </a:lnTo>
                <a:lnTo>
                  <a:pt x="0" y="785971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l">
              <a:lnSpc>
                <a:spcPct val="108000"/>
              </a:lnSpc>
              <a:spcAft>
                <a:spcPts val="1008"/>
              </a:spcAft>
            </a:pPr>
            <a:endParaRPr lang="de-DE" sz="2000" dirty="0"/>
          </a:p>
        </p:txBody>
      </p:sp>
      <p:sp>
        <p:nvSpPr>
          <p:cNvPr id="126" name="Freihandform 125"/>
          <p:cNvSpPr>
            <a:spLocks noChangeAspect="1"/>
          </p:cNvSpPr>
          <p:nvPr/>
        </p:nvSpPr>
        <p:spPr>
          <a:xfrm rot="835545" flipV="1">
            <a:off x="9116587" y="3727938"/>
            <a:ext cx="162000" cy="432000"/>
          </a:xfrm>
          <a:custGeom>
            <a:avLst/>
            <a:gdLst>
              <a:gd name="connsiteX0" fmla="*/ 32540 w 751660"/>
              <a:gd name="connsiteY0" fmla="*/ 2176215 h 2246668"/>
              <a:gd name="connsiteX1" fmla="*/ 316681 w 751660"/>
              <a:gd name="connsiteY1" fmla="*/ 2246668 h 2246668"/>
              <a:gd name="connsiteX2" fmla="*/ 160670 w 751660"/>
              <a:gd name="connsiteY2" fmla="*/ 1157341 h 2246668"/>
              <a:gd name="connsiteX3" fmla="*/ 639037 w 751660"/>
              <a:gd name="connsiteY3" fmla="*/ 1584507 h 2246668"/>
              <a:gd name="connsiteX4" fmla="*/ 642089 w 751660"/>
              <a:gd name="connsiteY4" fmla="*/ 394614 h 2246668"/>
              <a:gd name="connsiteX5" fmla="*/ 751660 w 751660"/>
              <a:gd name="connsiteY5" fmla="*/ 483440 h 2246668"/>
              <a:gd name="connsiteX6" fmla="*/ 578098 w 751660"/>
              <a:gd name="connsiteY6" fmla="*/ 0 h 2246668"/>
              <a:gd name="connsiteX7" fmla="*/ 404534 w 751660"/>
              <a:gd name="connsiteY7" fmla="*/ 483441 h 2246668"/>
              <a:gd name="connsiteX8" fmla="*/ 519312 w 751660"/>
              <a:gd name="connsiteY8" fmla="*/ 390395 h 2246668"/>
              <a:gd name="connsiteX9" fmla="*/ 467557 w 751660"/>
              <a:gd name="connsiteY9" fmla="*/ 1217022 h 2246668"/>
              <a:gd name="connsiteX10" fmla="*/ 0 w 751660"/>
              <a:gd name="connsiteY10" fmla="*/ 785971 h 2246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51660" h="2246668">
                <a:moveTo>
                  <a:pt x="32540" y="2176215"/>
                </a:moveTo>
                <a:lnTo>
                  <a:pt x="316681" y="2246668"/>
                </a:lnTo>
                <a:lnTo>
                  <a:pt x="160670" y="1157341"/>
                </a:lnTo>
                <a:lnTo>
                  <a:pt x="639037" y="1584507"/>
                </a:lnTo>
                <a:lnTo>
                  <a:pt x="642089" y="394614"/>
                </a:lnTo>
                <a:lnTo>
                  <a:pt x="751660" y="483440"/>
                </a:lnTo>
                <a:lnTo>
                  <a:pt x="578098" y="0"/>
                </a:lnTo>
                <a:lnTo>
                  <a:pt x="404534" y="483441"/>
                </a:lnTo>
                <a:lnTo>
                  <a:pt x="519312" y="390395"/>
                </a:lnTo>
                <a:lnTo>
                  <a:pt x="467557" y="1217022"/>
                </a:lnTo>
                <a:lnTo>
                  <a:pt x="0" y="785971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l">
              <a:lnSpc>
                <a:spcPct val="108000"/>
              </a:lnSpc>
              <a:spcAft>
                <a:spcPts val="1008"/>
              </a:spcAft>
            </a:pPr>
            <a:endParaRPr lang="de-DE" sz="2000" dirty="0"/>
          </a:p>
        </p:txBody>
      </p:sp>
    </p:spTree>
    <p:extLst>
      <p:ext uri="{BB962C8B-B14F-4D97-AF65-F5344CB8AC3E}">
        <p14:creationId xmlns:p14="http://schemas.microsoft.com/office/powerpoint/2010/main" val="39341149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STEMPEL</a:t>
            </a:r>
          </a:p>
        </p:txBody>
      </p:sp>
      <p:sp>
        <p:nvSpPr>
          <p:cNvPr id="10" name="Inhaltsplatzhalter 9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de-DE" dirty="0">
                <a:solidFill>
                  <a:srgbClr val="FF0000"/>
                </a:solidFill>
              </a:rPr>
              <a:t>Stempel und Symbole </a:t>
            </a:r>
            <a:r>
              <a:rPr lang="de-DE" dirty="0"/>
              <a:t>können in die reservierten Bereiche </a:t>
            </a:r>
            <a:r>
              <a:rPr lang="de-DE" dirty="0">
                <a:solidFill>
                  <a:srgbClr val="FF0000"/>
                </a:solidFill>
              </a:rPr>
              <a:t>am oberen rechten Rand </a:t>
            </a:r>
            <a:r>
              <a:rPr lang="de-DE" dirty="0"/>
              <a:t>eingesetzt werden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04D88B36-A97A-D744-BF62-964C76C44F2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31091100-1559-AF45-8287-480643C056B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6D2FCA22-C267-164F-853D-8995AA5AA51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7" name="Fußzeilenplatzhalter 46"/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r>
              <a:rPr lang="de-DE" noProof="0" dirty="0"/>
              <a:t>Abschlusspräsentation Bachelorarbeit | ITD/RA | 02.05.2024</a:t>
            </a:r>
          </a:p>
        </p:txBody>
      </p:sp>
      <p:sp>
        <p:nvSpPr>
          <p:cNvPr id="48" name="Foliennummernplatzhalter 47"/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AD1D1349-391B-44DC-865F-5996B3E40F26}" type="slidenum">
              <a:rPr lang="de-DE" smtClean="0"/>
              <a:pPr/>
              <a:t>27</a:t>
            </a:fld>
            <a:endParaRPr lang="de-DE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E0F9D38B-49F1-1B47-8244-4454BA8F3FB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38" name="Draft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113" y="2520000"/>
            <a:ext cx="1872000" cy="306000"/>
          </a:xfrm>
          <a:prstGeom prst="rect">
            <a:avLst/>
          </a:prstGeom>
        </p:spPr>
      </p:pic>
      <p:pic>
        <p:nvPicPr>
          <p:cNvPr id="40" name="Geheim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32825" y="3096000"/>
            <a:ext cx="1872000" cy="306000"/>
          </a:xfrm>
          <a:prstGeom prst="rect">
            <a:avLst/>
          </a:prstGeom>
          <a:solidFill>
            <a:srgbClr val="FF0000"/>
          </a:solidFill>
        </p:spPr>
      </p:pic>
      <p:pic>
        <p:nvPicPr>
          <p:cNvPr id="42" name="Vertraulich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32825" y="2520000"/>
            <a:ext cx="1872000" cy="306000"/>
          </a:xfrm>
          <a:prstGeom prst="rect">
            <a:avLst/>
          </a:prstGeom>
          <a:solidFill>
            <a:srgbClr val="FF0000"/>
          </a:solidFill>
        </p:spPr>
      </p:pic>
      <p:pic>
        <p:nvPicPr>
          <p:cNvPr id="43" name="Draft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2397" y="-1798"/>
            <a:ext cx="1872000" cy="306000"/>
          </a:xfrm>
          <a:prstGeom prst="rect">
            <a:avLst/>
          </a:prstGeom>
        </p:spPr>
      </p:pic>
      <p:pic>
        <p:nvPicPr>
          <p:cNvPr id="18" name="Vertraulich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12424" y="-1798"/>
            <a:ext cx="1872000" cy="306000"/>
          </a:xfrm>
          <a:prstGeom prst="rect">
            <a:avLst/>
          </a:prstGeom>
          <a:solidFill>
            <a:srgbClr val="FF0000"/>
          </a:solidFill>
        </p:spPr>
      </p:pic>
    </p:spTree>
    <p:extLst>
      <p:ext uri="{BB962C8B-B14F-4D97-AF65-F5344CB8AC3E}">
        <p14:creationId xmlns:p14="http://schemas.microsoft.com/office/powerpoint/2010/main" val="9506373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AA57F4-84A6-DE45-0286-A7F180AB30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7EEDEB8-C341-97E3-BA8A-36DDC62C1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Roadmap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643062D3-72A3-FB7E-342F-FDE0292EBFF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AD1D1349-391B-44DC-865F-5996B3E40F26}" type="slidenum">
              <a:rPr lang="de-DE" noProof="0" smtClean="0"/>
              <a:pPr/>
              <a:t>3</a:t>
            </a:fld>
            <a:endParaRPr lang="de-DE" noProof="0" dirty="0"/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2C0CDCE3-294E-0241-5F1F-DF0ADB986D1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24BAA734-236D-D201-C51D-37A3C917416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7" name="Textplatzhalter 16">
            <a:extLst>
              <a:ext uri="{FF2B5EF4-FFF2-40B4-BE49-F238E27FC236}">
                <a16:creationId xmlns:a16="http://schemas.microsoft.com/office/drawing/2014/main" id="{9EB76547-95F6-8D39-BCB4-BBB5EFB6788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13" name="Bildplatzhalter 12" descr="Ein Bild, das drinnen, rot, Schrank enthält.&#10;&#10;Automatisch generierte Beschreibung">
            <a:extLst>
              <a:ext uri="{FF2B5EF4-FFF2-40B4-BE49-F238E27FC236}">
                <a16:creationId xmlns:a16="http://schemas.microsoft.com/office/drawing/2014/main" id="{F0DFE88E-4719-8298-2D3D-9D93D59CE2D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16" t="23522" r="316" b="16957"/>
          <a:stretch/>
        </p:blipFill>
        <p:spPr>
          <a:xfrm>
            <a:off x="393262" y="3186242"/>
            <a:ext cx="11405475" cy="2664296"/>
          </a:xfrm>
        </p:spPr>
      </p:pic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104A5125-7ED0-8CB2-754F-82B20DEEEB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Pfeil: nach rechts 2">
            <a:extLst>
              <a:ext uri="{FF2B5EF4-FFF2-40B4-BE49-F238E27FC236}">
                <a16:creationId xmlns:a16="http://schemas.microsoft.com/office/drawing/2014/main" id="{3DF6B482-49AC-6A25-E0E1-1E3272DEF282}"/>
              </a:ext>
            </a:extLst>
          </p:cNvPr>
          <p:cNvSpPr/>
          <p:nvPr/>
        </p:nvSpPr>
        <p:spPr>
          <a:xfrm>
            <a:off x="396000" y="2525380"/>
            <a:ext cx="11405476" cy="52306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t" anchorCtr="0"/>
          <a:lstStyle/>
          <a:p>
            <a:pPr algn="l">
              <a:lnSpc>
                <a:spcPct val="108000"/>
              </a:lnSpc>
              <a:spcAft>
                <a:spcPts val="1008"/>
              </a:spcAft>
            </a:pPr>
            <a:endParaRPr lang="de-DE" sz="2000" dirty="0" err="1">
              <a:solidFill>
                <a:srgbClr val="000000"/>
              </a:solidFill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0525A886-BB39-C58E-B964-F0A0D64C7BE7}"/>
              </a:ext>
            </a:extLst>
          </p:cNvPr>
          <p:cNvSpPr txBox="1"/>
          <p:nvPr/>
        </p:nvSpPr>
        <p:spPr bwMode="gray">
          <a:xfrm>
            <a:off x="402760" y="2177854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08000"/>
              </a:lnSpc>
              <a:spcAft>
                <a:spcPts val="1008"/>
              </a:spcAft>
            </a:pPr>
            <a:r>
              <a:rPr lang="de-DE" sz="2000" dirty="0">
                <a:solidFill>
                  <a:schemeClr val="tx1"/>
                </a:solidFill>
              </a:rPr>
              <a:t>Tag 1-10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6846B46-9CAD-E012-F978-AEF2DBF78795}"/>
              </a:ext>
            </a:extLst>
          </p:cNvPr>
          <p:cNvSpPr txBox="1"/>
          <p:nvPr/>
        </p:nvSpPr>
        <p:spPr bwMode="gray">
          <a:xfrm>
            <a:off x="3406552" y="2177854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08000"/>
              </a:lnSpc>
              <a:spcAft>
                <a:spcPts val="1008"/>
              </a:spcAft>
            </a:pPr>
            <a:r>
              <a:rPr lang="de-DE" sz="2000" dirty="0">
                <a:solidFill>
                  <a:schemeClr val="tx1"/>
                </a:solidFill>
              </a:rPr>
              <a:t>11-20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E7AC70E0-E834-934E-7B9C-9E90ED746B82}"/>
              </a:ext>
            </a:extLst>
          </p:cNvPr>
          <p:cNvSpPr txBox="1"/>
          <p:nvPr/>
        </p:nvSpPr>
        <p:spPr bwMode="gray">
          <a:xfrm>
            <a:off x="6686321" y="2195604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08000"/>
              </a:lnSpc>
              <a:spcAft>
                <a:spcPts val="1008"/>
              </a:spcAft>
            </a:pPr>
            <a:r>
              <a:rPr lang="de-DE" sz="2000" dirty="0">
                <a:solidFill>
                  <a:schemeClr val="tx1"/>
                </a:solidFill>
              </a:rPr>
              <a:t>21-35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03F3D2EA-3434-EB02-08ED-10182F215AFE}"/>
              </a:ext>
            </a:extLst>
          </p:cNvPr>
          <p:cNvSpPr txBox="1"/>
          <p:nvPr/>
        </p:nvSpPr>
        <p:spPr bwMode="gray">
          <a:xfrm>
            <a:off x="8616280" y="692696"/>
            <a:ext cx="576064" cy="43204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08000"/>
              </a:lnSpc>
              <a:spcAft>
                <a:spcPts val="1008"/>
              </a:spcAft>
            </a:pPr>
            <a:endParaRPr lang="de-DE" sz="2000" dirty="0" err="1">
              <a:solidFill>
                <a:schemeClr val="tx1"/>
              </a:solidFill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E9794187-6E29-A4D2-00AB-45E698C94735}"/>
              </a:ext>
            </a:extLst>
          </p:cNvPr>
          <p:cNvSpPr txBox="1"/>
          <p:nvPr/>
        </p:nvSpPr>
        <p:spPr bwMode="gray">
          <a:xfrm>
            <a:off x="6645654" y="996082"/>
            <a:ext cx="2258658" cy="62164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08000"/>
              </a:lnSpc>
              <a:spcAft>
                <a:spcPts val="1008"/>
              </a:spcAft>
            </a:pPr>
            <a:r>
              <a:rPr lang="de-DE" sz="2000" b="1" i="0" u="none" strike="noStrike" dirty="0">
                <a:solidFill>
                  <a:srgbClr val="000000"/>
                </a:solidFill>
                <a:effectLst/>
              </a:rPr>
              <a:t>Bildung eines "AI </a:t>
            </a:r>
            <a:r>
              <a:rPr lang="de-DE" sz="2000" b="1" i="0" u="none" strike="noStrike" dirty="0" err="1">
                <a:solidFill>
                  <a:srgbClr val="000000"/>
                </a:solidFill>
                <a:effectLst/>
              </a:rPr>
              <a:t>Enablement</a:t>
            </a:r>
            <a:r>
              <a:rPr lang="de-DE" sz="2000" b="1" i="0" u="none" strike="noStrike" dirty="0">
                <a:solidFill>
                  <a:srgbClr val="000000"/>
                </a:solidFill>
                <a:effectLst/>
              </a:rPr>
              <a:t>" Programms </a:t>
            </a:r>
            <a:endParaRPr lang="de-DE" sz="2000" dirty="0">
              <a:solidFill>
                <a:schemeClr val="tx1"/>
              </a:solidFill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ABBF14BD-3118-F480-7527-249356E346B5}"/>
              </a:ext>
            </a:extLst>
          </p:cNvPr>
          <p:cNvSpPr txBox="1"/>
          <p:nvPr/>
        </p:nvSpPr>
        <p:spPr bwMode="gray">
          <a:xfrm>
            <a:off x="402760" y="1012634"/>
            <a:ext cx="2650926" cy="62164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08000"/>
              </a:lnSpc>
              <a:spcAft>
                <a:spcPts val="1008"/>
              </a:spcAft>
            </a:pPr>
            <a:r>
              <a:rPr lang="de-DE" sz="2000" b="1" i="0" u="none" strike="noStrike" dirty="0">
                <a:solidFill>
                  <a:srgbClr val="000000"/>
                </a:solidFill>
                <a:effectLst/>
              </a:rPr>
              <a:t>Verständnis für Plattform und Implementierungen</a:t>
            </a:r>
            <a:endParaRPr lang="de-DE" sz="2000" dirty="0">
              <a:solidFill>
                <a:schemeClr val="tx1"/>
              </a:solidFill>
            </a:endParaRP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86B63CB1-CB3C-AB09-A319-758E165CAB2E}"/>
              </a:ext>
            </a:extLst>
          </p:cNvPr>
          <p:cNvSpPr txBox="1"/>
          <p:nvPr/>
        </p:nvSpPr>
        <p:spPr bwMode="gray">
          <a:xfrm>
            <a:off x="9051690" y="2206381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08000"/>
              </a:lnSpc>
              <a:spcAft>
                <a:spcPts val="1008"/>
              </a:spcAft>
            </a:pPr>
            <a:r>
              <a:rPr lang="de-DE" sz="2000" dirty="0">
                <a:solidFill>
                  <a:schemeClr val="tx1"/>
                </a:solidFill>
              </a:rPr>
              <a:t>36-50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8105BDF5-448E-0490-930F-CCF8018BB1A5}"/>
              </a:ext>
            </a:extLst>
          </p:cNvPr>
          <p:cNvSpPr txBox="1"/>
          <p:nvPr/>
        </p:nvSpPr>
        <p:spPr bwMode="gray">
          <a:xfrm>
            <a:off x="9011023" y="1006859"/>
            <a:ext cx="2258658" cy="62164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08000"/>
              </a:lnSpc>
              <a:spcAft>
                <a:spcPts val="1008"/>
              </a:spcAft>
            </a:pPr>
            <a:r>
              <a:rPr lang="de-DE" sz="2000" b="1" i="0" u="none" strike="noStrike" dirty="0">
                <a:solidFill>
                  <a:srgbClr val="000000"/>
                </a:solidFill>
                <a:effectLst/>
              </a:rPr>
              <a:t>Festlegung eines KI-Projekt-Frameworks</a:t>
            </a:r>
            <a:endParaRPr lang="de-DE" sz="2000" dirty="0">
              <a:solidFill>
                <a:schemeClr val="tx1"/>
              </a:solidFill>
            </a:endParaRP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E4C5A811-AFA5-47E7-6901-C0470A2504A1}"/>
              </a:ext>
            </a:extLst>
          </p:cNvPr>
          <p:cNvSpPr txBox="1"/>
          <p:nvPr/>
        </p:nvSpPr>
        <p:spPr bwMode="gray">
          <a:xfrm>
            <a:off x="3388448" y="1006859"/>
            <a:ext cx="2650926" cy="62164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08000"/>
              </a:lnSpc>
              <a:spcAft>
                <a:spcPts val="1008"/>
              </a:spcAft>
            </a:pPr>
            <a:r>
              <a:rPr lang="de-DE" sz="2000" b="1" i="0" u="none" strike="noStrike" dirty="0">
                <a:solidFill>
                  <a:srgbClr val="000000"/>
                </a:solidFill>
                <a:effectLst/>
              </a:rPr>
              <a:t>Assessment der Use-Case Landschaft und Erwartungen</a:t>
            </a:r>
            <a:endParaRPr lang="de-DE" sz="2000" dirty="0">
              <a:solidFill>
                <a:schemeClr val="tx1"/>
              </a:solidFill>
            </a:endParaRPr>
          </a:p>
        </p:txBody>
      </p:sp>
      <p:sp>
        <p:nvSpPr>
          <p:cNvPr id="12" name="Fußzeilenplatzhalter 3">
            <a:extLst>
              <a:ext uri="{FF2B5EF4-FFF2-40B4-BE49-F238E27FC236}">
                <a16:creationId xmlns:a16="http://schemas.microsoft.com/office/drawing/2014/main" id="{2DF9135A-4FE8-9B24-7F59-62DE3ECE48F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3578400" y="6552000"/>
            <a:ext cx="7848000" cy="306000"/>
          </a:xfrm>
        </p:spPr>
        <p:txBody>
          <a:bodyPr/>
          <a:lstStyle/>
          <a:p>
            <a:r>
              <a:rPr lang="de-DE" noProof="0" dirty="0" err="1"/>
              <a:t>Bewer</a:t>
            </a:r>
            <a:r>
              <a:rPr lang="de-DE" dirty="0" err="1"/>
              <a:t>bungsgespräch</a:t>
            </a:r>
            <a:r>
              <a:rPr lang="de-DE" noProof="0" dirty="0"/>
              <a:t>| ITD/RA | 05.09.2024</a:t>
            </a:r>
          </a:p>
        </p:txBody>
      </p:sp>
      <p:sp>
        <p:nvSpPr>
          <p:cNvPr id="27" name="Textplatzhalter 17">
            <a:extLst>
              <a:ext uri="{FF2B5EF4-FFF2-40B4-BE49-F238E27FC236}">
                <a16:creationId xmlns:a16="http://schemas.microsoft.com/office/drawing/2014/main" id="{B3E08B69-22C7-39EA-2FB8-E3E181D3599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de-DE" dirty="0"/>
              <a:t>Die ersten 100 Tage als AI Technical Expert</a:t>
            </a:r>
          </a:p>
        </p:txBody>
      </p:sp>
    </p:spTree>
    <p:extLst>
      <p:ext uri="{BB962C8B-B14F-4D97-AF65-F5344CB8AC3E}">
        <p14:creationId xmlns:p14="http://schemas.microsoft.com/office/powerpoint/2010/main" val="15078167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560693-EAB0-756C-B41F-A1DD4A127E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8E1CAA7-F9BC-0DEB-ABF0-F4345E845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Roadmap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AFDBD977-0FDF-645F-CCFA-9C14422600D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AD1D1349-391B-44DC-865F-5996B3E40F26}" type="slidenum">
              <a:rPr lang="de-DE" noProof="0" smtClean="0"/>
              <a:pPr/>
              <a:t>4</a:t>
            </a:fld>
            <a:endParaRPr lang="de-DE" noProof="0" dirty="0"/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DF7E7CAA-A0CB-06DB-0929-BDA045B106F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BC450CC9-04C0-2CFC-AEA1-3FB79ADC274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7" name="Textplatzhalter 16">
            <a:extLst>
              <a:ext uri="{FF2B5EF4-FFF2-40B4-BE49-F238E27FC236}">
                <a16:creationId xmlns:a16="http://schemas.microsoft.com/office/drawing/2014/main" id="{4546F39E-F898-4769-DD33-39276A610FC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8ADD02E2-8030-0D40-816E-7C6445FDDEF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Pfeil: nach rechts 2">
            <a:extLst>
              <a:ext uri="{FF2B5EF4-FFF2-40B4-BE49-F238E27FC236}">
                <a16:creationId xmlns:a16="http://schemas.microsoft.com/office/drawing/2014/main" id="{0411E6CA-1FCE-36A7-7B0E-C39F0E409E10}"/>
              </a:ext>
            </a:extLst>
          </p:cNvPr>
          <p:cNvSpPr/>
          <p:nvPr/>
        </p:nvSpPr>
        <p:spPr>
          <a:xfrm>
            <a:off x="376240" y="5479393"/>
            <a:ext cx="11405476" cy="52306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t" anchorCtr="0"/>
          <a:lstStyle/>
          <a:p>
            <a:pPr algn="l">
              <a:lnSpc>
                <a:spcPct val="108000"/>
              </a:lnSpc>
              <a:spcAft>
                <a:spcPts val="1008"/>
              </a:spcAft>
            </a:pPr>
            <a:endParaRPr lang="de-DE" sz="2000" dirty="0" err="1">
              <a:solidFill>
                <a:srgbClr val="000000"/>
              </a:solidFill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6403A1FE-A027-8A3C-6849-3991E0FD5348}"/>
              </a:ext>
            </a:extLst>
          </p:cNvPr>
          <p:cNvSpPr txBox="1"/>
          <p:nvPr/>
        </p:nvSpPr>
        <p:spPr bwMode="gray">
          <a:xfrm>
            <a:off x="402760" y="2177854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08000"/>
              </a:lnSpc>
              <a:spcAft>
                <a:spcPts val="1008"/>
              </a:spcAft>
            </a:pPr>
            <a:r>
              <a:rPr lang="de-DE" sz="2000" dirty="0">
                <a:solidFill>
                  <a:schemeClr val="tx1"/>
                </a:solidFill>
              </a:rPr>
              <a:t>Tag 1-10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233467C0-AAEE-39D8-7C1B-682894EC89D8}"/>
              </a:ext>
            </a:extLst>
          </p:cNvPr>
          <p:cNvSpPr txBox="1"/>
          <p:nvPr/>
        </p:nvSpPr>
        <p:spPr bwMode="gray">
          <a:xfrm>
            <a:off x="3406552" y="2177854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08000"/>
              </a:lnSpc>
              <a:spcAft>
                <a:spcPts val="1008"/>
              </a:spcAft>
            </a:pPr>
            <a:r>
              <a:rPr lang="de-DE" sz="2000" dirty="0">
                <a:solidFill>
                  <a:schemeClr val="tx1"/>
                </a:solidFill>
              </a:rPr>
              <a:t>11-20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E13C03AC-E23A-838A-8C74-DBDBB6CD1C0B}"/>
              </a:ext>
            </a:extLst>
          </p:cNvPr>
          <p:cNvSpPr txBox="1"/>
          <p:nvPr/>
        </p:nvSpPr>
        <p:spPr bwMode="gray">
          <a:xfrm>
            <a:off x="6451899" y="2177854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08000"/>
              </a:lnSpc>
              <a:spcAft>
                <a:spcPts val="1008"/>
              </a:spcAft>
            </a:pPr>
            <a:r>
              <a:rPr lang="de-DE" sz="2000" dirty="0">
                <a:solidFill>
                  <a:schemeClr val="tx1"/>
                </a:solidFill>
              </a:rPr>
              <a:t>21-35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8895D93D-9421-D2BE-F8D4-899BA00C616D}"/>
              </a:ext>
            </a:extLst>
          </p:cNvPr>
          <p:cNvSpPr txBox="1"/>
          <p:nvPr/>
        </p:nvSpPr>
        <p:spPr bwMode="gray">
          <a:xfrm>
            <a:off x="8616280" y="692696"/>
            <a:ext cx="576064" cy="43204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08000"/>
              </a:lnSpc>
              <a:spcAft>
                <a:spcPts val="1008"/>
              </a:spcAft>
            </a:pPr>
            <a:endParaRPr lang="de-DE" sz="2000" dirty="0" err="1">
              <a:solidFill>
                <a:schemeClr val="tx1"/>
              </a:solidFill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6FF246C2-3362-E381-760E-201F1E3EAC06}"/>
              </a:ext>
            </a:extLst>
          </p:cNvPr>
          <p:cNvSpPr txBox="1"/>
          <p:nvPr/>
        </p:nvSpPr>
        <p:spPr bwMode="gray">
          <a:xfrm>
            <a:off x="6411232" y="978332"/>
            <a:ext cx="2258658" cy="62164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08000"/>
              </a:lnSpc>
              <a:spcAft>
                <a:spcPts val="1008"/>
              </a:spcAft>
            </a:pPr>
            <a:r>
              <a:rPr lang="de-DE" sz="2000" b="1" i="0" u="none" strike="noStrike" dirty="0">
                <a:solidFill>
                  <a:srgbClr val="000000"/>
                </a:solidFill>
                <a:effectLst/>
              </a:rPr>
              <a:t>Bildung eines "AI </a:t>
            </a:r>
            <a:r>
              <a:rPr lang="de-DE" sz="2000" b="1" i="0" u="none" strike="noStrike" dirty="0" err="1">
                <a:solidFill>
                  <a:srgbClr val="000000"/>
                </a:solidFill>
                <a:effectLst/>
              </a:rPr>
              <a:t>Enablement</a:t>
            </a:r>
            <a:r>
              <a:rPr lang="de-DE" sz="2000" b="1" i="0" u="none" strike="noStrike" dirty="0">
                <a:solidFill>
                  <a:srgbClr val="000000"/>
                </a:solidFill>
                <a:effectLst/>
              </a:rPr>
              <a:t>" Programms </a:t>
            </a:r>
            <a:endParaRPr lang="de-DE" sz="2000" dirty="0">
              <a:solidFill>
                <a:schemeClr val="tx1"/>
              </a:solidFill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23C854BA-9B46-2074-01FC-300BFD473A2B}"/>
              </a:ext>
            </a:extLst>
          </p:cNvPr>
          <p:cNvSpPr txBox="1"/>
          <p:nvPr/>
        </p:nvSpPr>
        <p:spPr bwMode="gray">
          <a:xfrm>
            <a:off x="402760" y="1012634"/>
            <a:ext cx="2650926" cy="62164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08000"/>
              </a:lnSpc>
              <a:spcAft>
                <a:spcPts val="1008"/>
              </a:spcAft>
            </a:pPr>
            <a:r>
              <a:rPr lang="de-DE" sz="2000" b="1" i="0" u="none" strike="noStrike" dirty="0">
                <a:solidFill>
                  <a:srgbClr val="000000"/>
                </a:solidFill>
                <a:effectLst/>
              </a:rPr>
              <a:t>Verständnis für Plattform und aktuelle Implementierungen</a:t>
            </a:r>
            <a:endParaRPr lang="de-DE" sz="2000" dirty="0">
              <a:solidFill>
                <a:schemeClr val="tx1"/>
              </a:solidFill>
            </a:endParaRP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FD9B05D3-52AF-16E9-C357-560307E4597E}"/>
              </a:ext>
            </a:extLst>
          </p:cNvPr>
          <p:cNvSpPr txBox="1"/>
          <p:nvPr/>
        </p:nvSpPr>
        <p:spPr bwMode="gray">
          <a:xfrm>
            <a:off x="9051690" y="2206381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08000"/>
              </a:lnSpc>
              <a:spcAft>
                <a:spcPts val="1008"/>
              </a:spcAft>
            </a:pPr>
            <a:r>
              <a:rPr lang="de-DE" sz="2000" b="1" dirty="0">
                <a:solidFill>
                  <a:schemeClr val="tx1"/>
                </a:solidFill>
              </a:rPr>
              <a:t>36-50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985B35C1-2A7B-53ED-CC5C-293EB5D725C7}"/>
              </a:ext>
            </a:extLst>
          </p:cNvPr>
          <p:cNvSpPr txBox="1"/>
          <p:nvPr/>
        </p:nvSpPr>
        <p:spPr bwMode="gray">
          <a:xfrm>
            <a:off x="9011023" y="1006859"/>
            <a:ext cx="2258658" cy="62164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08000"/>
              </a:lnSpc>
              <a:spcAft>
                <a:spcPts val="1008"/>
              </a:spcAft>
            </a:pPr>
            <a:r>
              <a:rPr lang="de-DE" sz="2000" b="1" i="0" u="none" strike="noStrike" dirty="0">
                <a:solidFill>
                  <a:srgbClr val="000000"/>
                </a:solidFill>
                <a:effectLst/>
              </a:rPr>
              <a:t>Festlegung eines KI-Projekt-Frameworks</a:t>
            </a:r>
            <a:endParaRPr lang="de-DE" sz="2000" dirty="0">
              <a:solidFill>
                <a:schemeClr val="tx1"/>
              </a:solidFill>
            </a:endParaRP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C8CD20BA-CCD2-0984-5282-0C66E044FE84}"/>
              </a:ext>
            </a:extLst>
          </p:cNvPr>
          <p:cNvSpPr txBox="1"/>
          <p:nvPr/>
        </p:nvSpPr>
        <p:spPr bwMode="gray">
          <a:xfrm>
            <a:off x="3388448" y="1006859"/>
            <a:ext cx="2650926" cy="62164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08000"/>
              </a:lnSpc>
              <a:spcAft>
                <a:spcPts val="1008"/>
              </a:spcAft>
            </a:pPr>
            <a:r>
              <a:rPr lang="de-DE" sz="2000" b="1" i="0" u="none" strike="noStrike" dirty="0">
                <a:solidFill>
                  <a:srgbClr val="000000"/>
                </a:solidFill>
                <a:effectLst/>
              </a:rPr>
              <a:t>Assessment der Use-Case Landschaft und Erwartungen</a:t>
            </a:r>
            <a:endParaRPr lang="de-DE" sz="2000" dirty="0">
              <a:solidFill>
                <a:schemeClr val="tx1"/>
              </a:solidFill>
            </a:endParaRPr>
          </a:p>
        </p:txBody>
      </p:sp>
      <p:sp>
        <p:nvSpPr>
          <p:cNvPr id="12" name="Fußzeilenplatzhalter 3">
            <a:extLst>
              <a:ext uri="{FF2B5EF4-FFF2-40B4-BE49-F238E27FC236}">
                <a16:creationId xmlns:a16="http://schemas.microsoft.com/office/drawing/2014/main" id="{5C759629-DA6E-6198-31F5-08E15DD75D2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3578400" y="6552000"/>
            <a:ext cx="7848000" cy="306000"/>
          </a:xfrm>
        </p:spPr>
        <p:txBody>
          <a:bodyPr/>
          <a:lstStyle/>
          <a:p>
            <a:r>
              <a:rPr lang="de-DE" noProof="0" dirty="0" err="1"/>
              <a:t>Bewer</a:t>
            </a:r>
            <a:r>
              <a:rPr lang="de-DE" dirty="0" err="1"/>
              <a:t>bungsgespräch</a:t>
            </a:r>
            <a:r>
              <a:rPr lang="de-DE" noProof="0" dirty="0"/>
              <a:t>| ITD/RA | 05.09.2024</a:t>
            </a:r>
          </a:p>
        </p:txBody>
      </p:sp>
      <p:sp>
        <p:nvSpPr>
          <p:cNvPr id="27" name="Textplatzhalter 17">
            <a:extLst>
              <a:ext uri="{FF2B5EF4-FFF2-40B4-BE49-F238E27FC236}">
                <a16:creationId xmlns:a16="http://schemas.microsoft.com/office/drawing/2014/main" id="{F2260C01-C417-DB71-C8F8-BC5C30B995F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de-DE" dirty="0"/>
              <a:t>Die ersten 100 Tage als AI Technical Expert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080C824C-9856-46B0-9C97-CD4A06195580}"/>
              </a:ext>
            </a:extLst>
          </p:cNvPr>
          <p:cNvSpPr txBox="1"/>
          <p:nvPr/>
        </p:nvSpPr>
        <p:spPr bwMode="gray">
          <a:xfrm>
            <a:off x="402759" y="2758615"/>
            <a:ext cx="2365369" cy="226718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285750" indent="-285750">
              <a:lnSpc>
                <a:spcPct val="108000"/>
              </a:lnSpc>
              <a:spcAft>
                <a:spcPts val="1008"/>
              </a:spcAft>
              <a:buFont typeface="Arial" panose="020B0604020202020204" pitchFamily="34" charset="0"/>
              <a:buChar char="•"/>
            </a:pPr>
            <a:endParaRPr lang="de-DE" sz="1600" dirty="0">
              <a:solidFill>
                <a:schemeClr val="tx1"/>
              </a:solidFill>
            </a:endParaRP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7B595D-A9AC-EA47-644D-4DC8A44B711E}"/>
              </a:ext>
            </a:extLst>
          </p:cNvPr>
          <p:cNvSpPr txBox="1"/>
          <p:nvPr/>
        </p:nvSpPr>
        <p:spPr bwMode="gray">
          <a:xfrm>
            <a:off x="6409307" y="2757883"/>
            <a:ext cx="2365369" cy="226718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08000"/>
              </a:lnSpc>
              <a:spcAft>
                <a:spcPts val="1008"/>
              </a:spcAft>
            </a:pPr>
            <a:r>
              <a:rPr lang="de-DE" sz="1600" dirty="0">
                <a:solidFill>
                  <a:schemeClr val="tx1"/>
                </a:solidFill>
              </a:rPr>
              <a:t>Test </a:t>
            </a:r>
            <a:r>
              <a:rPr lang="de-DE" sz="1600" dirty="0" err="1">
                <a:solidFill>
                  <a:schemeClr val="tx1"/>
                </a:solidFill>
              </a:rPr>
              <a:t>test</a:t>
            </a:r>
            <a:endParaRPr lang="de-DE" sz="1600" dirty="0">
              <a:solidFill>
                <a:schemeClr val="tx1"/>
              </a:solidFill>
            </a:endParaRP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83582EE4-4C56-F6D5-72CA-01644F893AB7}"/>
              </a:ext>
            </a:extLst>
          </p:cNvPr>
          <p:cNvSpPr txBox="1"/>
          <p:nvPr/>
        </p:nvSpPr>
        <p:spPr bwMode="gray">
          <a:xfrm>
            <a:off x="3388448" y="2758614"/>
            <a:ext cx="2365369" cy="226718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08000"/>
              </a:lnSpc>
              <a:spcAft>
                <a:spcPts val="1008"/>
              </a:spcAft>
            </a:pPr>
            <a:r>
              <a:rPr lang="de-DE" sz="1600" dirty="0">
                <a:solidFill>
                  <a:schemeClr val="tx1"/>
                </a:solidFill>
              </a:rPr>
              <a:t>Test </a:t>
            </a:r>
            <a:r>
              <a:rPr lang="de-DE" sz="1600" dirty="0" err="1">
                <a:solidFill>
                  <a:schemeClr val="tx1"/>
                </a:solidFill>
              </a:rPr>
              <a:t>test</a:t>
            </a:r>
            <a:endParaRPr lang="de-DE" sz="1600" dirty="0">
              <a:solidFill>
                <a:schemeClr val="tx1"/>
              </a:solidFill>
            </a:endParaRP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9414179D-91A2-D45A-ECEA-83FA898E3E73}"/>
              </a:ext>
            </a:extLst>
          </p:cNvPr>
          <p:cNvSpPr txBox="1"/>
          <p:nvPr/>
        </p:nvSpPr>
        <p:spPr bwMode="gray">
          <a:xfrm>
            <a:off x="9061031" y="2757883"/>
            <a:ext cx="2365369" cy="226718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08000"/>
              </a:lnSpc>
              <a:spcAft>
                <a:spcPts val="1008"/>
              </a:spcAft>
            </a:pPr>
            <a:r>
              <a:rPr lang="de-DE" sz="1600" dirty="0">
                <a:solidFill>
                  <a:schemeClr val="tx1"/>
                </a:solidFill>
              </a:rPr>
              <a:t>Test </a:t>
            </a:r>
            <a:r>
              <a:rPr lang="de-DE" sz="1600" dirty="0" err="1">
                <a:solidFill>
                  <a:schemeClr val="tx1"/>
                </a:solidFill>
              </a:rPr>
              <a:t>test</a:t>
            </a:r>
            <a:endParaRPr lang="de-DE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491808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573904-E2C9-7247-CEDB-96757E0BD7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C6BE603-E177-79DB-031E-B23C268C5B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Roadmap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BA1DB9DA-B2EB-175A-FEBE-9C774EE9887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AD1D1349-391B-44DC-865F-5996B3E40F26}" type="slidenum">
              <a:rPr lang="de-DE" noProof="0" smtClean="0"/>
              <a:pPr/>
              <a:t>5</a:t>
            </a:fld>
            <a:endParaRPr lang="de-DE" noProof="0" dirty="0"/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55777CAE-22B9-2186-BBD2-BAA7B3CD7C8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EF5E5ADD-BEDE-DA6A-B36B-48C5D11E6A9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7" name="Textplatzhalter 16">
            <a:extLst>
              <a:ext uri="{FF2B5EF4-FFF2-40B4-BE49-F238E27FC236}">
                <a16:creationId xmlns:a16="http://schemas.microsoft.com/office/drawing/2014/main" id="{6D8A8D93-5566-7993-356C-1B682AB08D2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8" name="Textplatzhalter 17">
            <a:extLst>
              <a:ext uri="{FF2B5EF4-FFF2-40B4-BE49-F238E27FC236}">
                <a16:creationId xmlns:a16="http://schemas.microsoft.com/office/drawing/2014/main" id="{5935F1A8-3154-DB7A-FCC9-F7031A569FC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de-DE" dirty="0"/>
              <a:t>Die ersten 100 Tage als AI Technical Expert</a:t>
            </a:r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D1AC1E1E-73BB-94C4-618B-5D68A13BA81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A97FDCF5-2C5D-5400-3EB6-CC46D1455BC7}"/>
              </a:ext>
            </a:extLst>
          </p:cNvPr>
          <p:cNvSpPr txBox="1"/>
          <p:nvPr/>
        </p:nvSpPr>
        <p:spPr bwMode="gray">
          <a:xfrm>
            <a:off x="402760" y="2177854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08000"/>
              </a:lnSpc>
              <a:spcAft>
                <a:spcPts val="1008"/>
              </a:spcAft>
            </a:pPr>
            <a:r>
              <a:rPr lang="de-DE" sz="2000" dirty="0">
                <a:solidFill>
                  <a:schemeClr val="tx1"/>
                </a:solidFill>
              </a:rPr>
              <a:t>51-80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DDF2027F-01B9-1677-74FF-85D945852363}"/>
              </a:ext>
            </a:extLst>
          </p:cNvPr>
          <p:cNvSpPr txBox="1"/>
          <p:nvPr/>
        </p:nvSpPr>
        <p:spPr bwMode="gray">
          <a:xfrm>
            <a:off x="4893692" y="2183629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08000"/>
              </a:lnSpc>
              <a:spcAft>
                <a:spcPts val="1008"/>
              </a:spcAft>
            </a:pPr>
            <a:r>
              <a:rPr lang="de-DE" sz="2000" dirty="0">
                <a:solidFill>
                  <a:schemeClr val="tx1"/>
                </a:solidFill>
              </a:rPr>
              <a:t>81-90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B2667FE4-45D0-E19F-77DD-70EBDC360568}"/>
              </a:ext>
            </a:extLst>
          </p:cNvPr>
          <p:cNvSpPr txBox="1"/>
          <p:nvPr/>
        </p:nvSpPr>
        <p:spPr bwMode="gray">
          <a:xfrm>
            <a:off x="8644282" y="2154096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08000"/>
              </a:lnSpc>
              <a:spcAft>
                <a:spcPts val="1008"/>
              </a:spcAft>
            </a:pPr>
            <a:r>
              <a:rPr lang="de-DE" sz="2000" dirty="0">
                <a:solidFill>
                  <a:schemeClr val="tx1"/>
                </a:solidFill>
              </a:rPr>
              <a:t>91-100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214D2FBD-CB7B-382B-713A-F6C909F46635}"/>
              </a:ext>
            </a:extLst>
          </p:cNvPr>
          <p:cNvSpPr txBox="1"/>
          <p:nvPr/>
        </p:nvSpPr>
        <p:spPr bwMode="gray">
          <a:xfrm>
            <a:off x="8603615" y="954574"/>
            <a:ext cx="2258658" cy="62164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08000"/>
              </a:lnSpc>
              <a:spcAft>
                <a:spcPts val="1008"/>
              </a:spcAft>
            </a:pPr>
            <a:r>
              <a:rPr lang="de-DE" sz="2000" b="1" i="0" u="none" strike="noStrike" dirty="0">
                <a:solidFill>
                  <a:srgbClr val="000000"/>
                </a:solidFill>
                <a:effectLst/>
              </a:rPr>
              <a:t>Langfristige Roadmap und Vision herausfordern</a:t>
            </a:r>
            <a:endParaRPr lang="de-DE" sz="2000" dirty="0">
              <a:solidFill>
                <a:schemeClr val="tx1"/>
              </a:solidFill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6151BD7D-7E63-107D-6EDE-F1E1FCE2A4BC}"/>
              </a:ext>
            </a:extLst>
          </p:cNvPr>
          <p:cNvSpPr txBox="1"/>
          <p:nvPr/>
        </p:nvSpPr>
        <p:spPr bwMode="gray">
          <a:xfrm>
            <a:off x="402760" y="1012634"/>
            <a:ext cx="2650926" cy="62164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08000"/>
              </a:lnSpc>
              <a:spcAft>
                <a:spcPts val="1008"/>
              </a:spcAft>
            </a:pPr>
            <a:r>
              <a:rPr lang="de-DE" sz="2000" b="1" i="0" u="none" strike="noStrike" dirty="0">
                <a:solidFill>
                  <a:srgbClr val="000000"/>
                </a:solidFill>
                <a:effectLst/>
              </a:rPr>
              <a:t>Erste Pilotprojekte mit enger </a:t>
            </a:r>
            <a:r>
              <a:rPr lang="de-DE" sz="2000" b="1" i="0" u="none" strike="noStrike" dirty="0" err="1">
                <a:solidFill>
                  <a:srgbClr val="000000"/>
                </a:solidFill>
                <a:effectLst/>
              </a:rPr>
              <a:t>Zusammenarbei</a:t>
            </a:r>
            <a:endParaRPr lang="de-DE" sz="2000" dirty="0">
              <a:solidFill>
                <a:schemeClr val="tx1"/>
              </a:solidFill>
            </a:endParaRP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EE05C28D-A85C-5F3E-BB61-0E951F08BA82}"/>
              </a:ext>
            </a:extLst>
          </p:cNvPr>
          <p:cNvSpPr txBox="1"/>
          <p:nvPr/>
        </p:nvSpPr>
        <p:spPr bwMode="gray">
          <a:xfrm>
            <a:off x="4875588" y="1012634"/>
            <a:ext cx="2650926" cy="62164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08000"/>
              </a:lnSpc>
              <a:spcAft>
                <a:spcPts val="1008"/>
              </a:spcAft>
            </a:pPr>
            <a:r>
              <a:rPr lang="de-DE" sz="2000" b="1" i="0" u="none" strike="noStrike" dirty="0">
                <a:solidFill>
                  <a:srgbClr val="000000"/>
                </a:solidFill>
                <a:effectLst/>
              </a:rPr>
              <a:t>Überprüfung von Regularien und Ethik</a:t>
            </a:r>
            <a:endParaRPr lang="de-DE" sz="2000" dirty="0">
              <a:solidFill>
                <a:schemeClr val="tx1"/>
              </a:solidFill>
            </a:endParaRPr>
          </a:p>
        </p:txBody>
      </p:sp>
      <p:sp>
        <p:nvSpPr>
          <p:cNvPr id="12" name="Fußzeilenplatzhalter 3">
            <a:extLst>
              <a:ext uri="{FF2B5EF4-FFF2-40B4-BE49-F238E27FC236}">
                <a16:creationId xmlns:a16="http://schemas.microsoft.com/office/drawing/2014/main" id="{B4C5965D-7AF1-6AB3-64EC-9885BC777DE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3578400" y="6552000"/>
            <a:ext cx="7848000" cy="306000"/>
          </a:xfrm>
        </p:spPr>
        <p:txBody>
          <a:bodyPr/>
          <a:lstStyle/>
          <a:p>
            <a:r>
              <a:rPr lang="de-DE" noProof="0" dirty="0" err="1"/>
              <a:t>Bewer</a:t>
            </a:r>
            <a:r>
              <a:rPr lang="de-DE" dirty="0" err="1"/>
              <a:t>bungsgespräch</a:t>
            </a:r>
            <a:r>
              <a:rPr lang="de-DE" noProof="0" dirty="0"/>
              <a:t>| ITD/RA | 05.09.2024</a:t>
            </a:r>
          </a:p>
        </p:txBody>
      </p:sp>
      <p:sp>
        <p:nvSpPr>
          <p:cNvPr id="26" name="Pfeil: nach rechts 2">
            <a:extLst>
              <a:ext uri="{FF2B5EF4-FFF2-40B4-BE49-F238E27FC236}">
                <a16:creationId xmlns:a16="http://schemas.microsoft.com/office/drawing/2014/main" id="{0237C4BD-A180-7795-3DD6-D154480E5CA2}"/>
              </a:ext>
            </a:extLst>
          </p:cNvPr>
          <p:cNvSpPr/>
          <p:nvPr/>
        </p:nvSpPr>
        <p:spPr>
          <a:xfrm>
            <a:off x="376240" y="5479393"/>
            <a:ext cx="11405476" cy="52306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t" anchorCtr="0"/>
          <a:lstStyle/>
          <a:p>
            <a:pPr algn="l">
              <a:lnSpc>
                <a:spcPct val="108000"/>
              </a:lnSpc>
              <a:spcAft>
                <a:spcPts val="1008"/>
              </a:spcAft>
            </a:pPr>
            <a:endParaRPr lang="de-DE" sz="2000" dirty="0" err="1">
              <a:solidFill>
                <a:srgbClr val="000000"/>
              </a:solidFill>
            </a:endParaRP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373CA00D-E7B4-BAF7-4D93-7E2CEDB5F502}"/>
              </a:ext>
            </a:extLst>
          </p:cNvPr>
          <p:cNvSpPr txBox="1"/>
          <p:nvPr/>
        </p:nvSpPr>
        <p:spPr bwMode="gray">
          <a:xfrm>
            <a:off x="408648" y="2665912"/>
            <a:ext cx="2365369" cy="226718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08000"/>
              </a:lnSpc>
              <a:spcAft>
                <a:spcPts val="1008"/>
              </a:spcAft>
            </a:pPr>
            <a:r>
              <a:rPr lang="de-DE" sz="1600" dirty="0">
                <a:solidFill>
                  <a:schemeClr val="tx1"/>
                </a:solidFill>
              </a:rPr>
              <a:t>Test </a:t>
            </a:r>
            <a:r>
              <a:rPr lang="de-DE" sz="1600" dirty="0" err="1">
                <a:solidFill>
                  <a:schemeClr val="tx1"/>
                </a:solidFill>
              </a:rPr>
              <a:t>test</a:t>
            </a:r>
            <a:endParaRPr lang="de-DE" sz="1600" dirty="0">
              <a:solidFill>
                <a:schemeClr val="tx1"/>
              </a:solidFill>
            </a:endParaRP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4DAD8C2A-3C9D-43CB-D2BF-1E59A322CBBC}"/>
              </a:ext>
            </a:extLst>
          </p:cNvPr>
          <p:cNvSpPr txBox="1"/>
          <p:nvPr/>
        </p:nvSpPr>
        <p:spPr bwMode="gray">
          <a:xfrm>
            <a:off x="4896293" y="2693139"/>
            <a:ext cx="2365369" cy="226718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08000"/>
              </a:lnSpc>
              <a:spcAft>
                <a:spcPts val="1008"/>
              </a:spcAft>
            </a:pPr>
            <a:r>
              <a:rPr lang="de-DE" sz="1600" dirty="0">
                <a:solidFill>
                  <a:schemeClr val="tx1"/>
                </a:solidFill>
              </a:rPr>
              <a:t>Test </a:t>
            </a:r>
            <a:r>
              <a:rPr lang="de-DE" sz="1600" dirty="0" err="1">
                <a:solidFill>
                  <a:schemeClr val="tx1"/>
                </a:solidFill>
              </a:rPr>
              <a:t>test</a:t>
            </a:r>
            <a:endParaRPr lang="de-DE" sz="1600" dirty="0">
              <a:solidFill>
                <a:schemeClr val="tx1"/>
              </a:solidFill>
            </a:endParaRP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FF24EE51-955B-FA5C-261C-21F5081008EF}"/>
              </a:ext>
            </a:extLst>
          </p:cNvPr>
          <p:cNvSpPr txBox="1"/>
          <p:nvPr/>
        </p:nvSpPr>
        <p:spPr bwMode="gray">
          <a:xfrm>
            <a:off x="8644282" y="2716897"/>
            <a:ext cx="2365369" cy="226718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08000"/>
              </a:lnSpc>
              <a:spcAft>
                <a:spcPts val="1008"/>
              </a:spcAft>
            </a:pPr>
            <a:r>
              <a:rPr lang="de-DE" sz="1600" dirty="0">
                <a:solidFill>
                  <a:schemeClr val="tx1"/>
                </a:solidFill>
              </a:rPr>
              <a:t>Test </a:t>
            </a:r>
            <a:r>
              <a:rPr lang="de-DE" sz="1600" dirty="0" err="1">
                <a:solidFill>
                  <a:schemeClr val="tx1"/>
                </a:solidFill>
              </a:rPr>
              <a:t>test</a:t>
            </a:r>
            <a:endParaRPr lang="de-DE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69132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EAB31D-DCBA-12A1-00B3-A8FF3572B3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381C00-8454-8A58-1EB4-4EC9F48F77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Rolle des AI Technical Expert in der AMG 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48910B-0BAE-958D-31F4-7EEA3C77F8B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5287" y="1348667"/>
            <a:ext cx="5196655" cy="4914900"/>
          </a:xfrm>
        </p:spPr>
        <p:txBody>
          <a:bodyPr/>
          <a:lstStyle/>
          <a:p>
            <a:r>
              <a:rPr lang="de-DE" sz="1600" b="1" dirty="0"/>
              <a:t>Technischer Experte für AI/ML und Data Science</a:t>
            </a:r>
            <a:r>
              <a:rPr lang="de-DE" sz="1600" dirty="0"/>
              <a:t>:</a:t>
            </a:r>
          </a:p>
          <a:p>
            <a:r>
              <a:rPr lang="de-DE" sz="1600" dirty="0"/>
              <a:t>Verantwortlich für die technische </a:t>
            </a:r>
            <a:r>
              <a:rPr lang="de-DE" sz="1600" u="sng" dirty="0"/>
              <a:t>Beratung</a:t>
            </a:r>
            <a:r>
              <a:rPr lang="de-DE" sz="1600" dirty="0"/>
              <a:t> und </a:t>
            </a:r>
            <a:r>
              <a:rPr lang="de-DE" sz="1600" u="sng" dirty="0"/>
              <a:t>Implementierung</a:t>
            </a:r>
            <a:r>
              <a:rPr lang="de-DE" sz="1600" dirty="0"/>
              <a:t> von AI/ML-Lösungen in enger Zusammenarbeit mit den Fachbereichen.</a:t>
            </a:r>
          </a:p>
          <a:p>
            <a:r>
              <a:rPr lang="de-DE" sz="1600" dirty="0"/>
              <a:t>Sicherstellung der optimalen Nutzung von MS Azure und der vorhandenen AI-Komponenten.</a:t>
            </a:r>
          </a:p>
          <a:p>
            <a:r>
              <a:rPr lang="de-DE" sz="1600" dirty="0"/>
              <a:t>Beratung beim </a:t>
            </a:r>
            <a:r>
              <a:rPr lang="de-DE" sz="1600" u="sng" dirty="0"/>
              <a:t>Einkauf</a:t>
            </a:r>
            <a:r>
              <a:rPr lang="de-DE" sz="1600" dirty="0"/>
              <a:t> neuer AI-Services</a:t>
            </a:r>
          </a:p>
          <a:p>
            <a:endParaRPr lang="de-DE" sz="1600" dirty="0"/>
          </a:p>
          <a:p>
            <a:r>
              <a:rPr lang="de-DE" sz="1600" b="1" dirty="0"/>
              <a:t>Vermittler zwischen IT und Fachbereichen</a:t>
            </a:r>
            <a:r>
              <a:rPr lang="de-DE" sz="1600" dirty="0"/>
              <a:t>:</a:t>
            </a:r>
          </a:p>
          <a:p>
            <a:r>
              <a:rPr lang="de-DE" sz="1600" dirty="0"/>
              <a:t>Zusammenarbeit mit den Use-Case-Verantwortlichen aus verschiedenen Abteilungen </a:t>
            </a:r>
            <a:r>
              <a:rPr lang="de-DE" sz="1600" dirty="0">
                <a:sym typeface="Wingdings" pitchFamily="2" charset="2"/>
              </a:rPr>
              <a:t> </a:t>
            </a:r>
            <a:r>
              <a:rPr lang="de-DE" sz="1600" dirty="0"/>
              <a:t>Sicherstellung des technischen und fachlichen Fundaments für KI-Projekte</a:t>
            </a:r>
          </a:p>
          <a:p>
            <a:r>
              <a:rPr lang="de-DE" sz="1600" dirty="0"/>
              <a:t>Aufbau einer Kultur der Zusammenarbeit, in der beide Seiten ihre Stärken optimal einbringen können.</a:t>
            </a:r>
          </a:p>
          <a:p>
            <a:r>
              <a:rPr lang="de-DE" sz="1600" dirty="0"/>
              <a:t>Sicherstellen, dass </a:t>
            </a:r>
            <a:r>
              <a:rPr lang="de-DE" sz="1600" u="sng" dirty="0"/>
              <a:t>Datengrundlage</a:t>
            </a:r>
            <a:r>
              <a:rPr lang="de-DE" sz="1600" dirty="0"/>
              <a:t> für KI gegeben ist</a:t>
            </a:r>
          </a:p>
          <a:p>
            <a:endParaRPr lang="de-DE" sz="1600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F0C1474-12BC-E224-3A25-8B7A1305900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 noProof="0" dirty="0" err="1"/>
              <a:t>Bewer</a:t>
            </a:r>
            <a:r>
              <a:rPr lang="de-DE" dirty="0" err="1"/>
              <a:t>bungsgespräch</a:t>
            </a:r>
            <a:r>
              <a:rPr lang="de-DE" noProof="0" dirty="0"/>
              <a:t>| ITD/RA | 05.09.2024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67620B3-6421-E3B8-CCAE-969CFEFEC35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AD1D1349-391B-44DC-865F-5996B3E40F26}" type="slidenum">
              <a:rPr lang="de-DE" noProof="0" smtClean="0"/>
              <a:pPr/>
              <a:t>6</a:t>
            </a:fld>
            <a:endParaRPr lang="de-DE" noProof="0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5FFE56AE-1265-B5C3-CFF8-5067F797489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789989DB-5C7F-5D35-1ED4-9B6374F7A7A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8F7C6213-BCFD-241D-4F47-7EED01DF2F1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8FDAEE37-D1CF-82C4-F051-B514926C22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06AC9806-34AD-36D8-ED7C-4CF8F62C0930}"/>
              </a:ext>
            </a:extLst>
          </p:cNvPr>
          <p:cNvSpPr txBox="1"/>
          <p:nvPr/>
        </p:nvSpPr>
        <p:spPr bwMode="gray">
          <a:xfrm>
            <a:off x="6600058" y="1376660"/>
            <a:ext cx="4826342" cy="448458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indent="0">
              <a:lnSpc>
                <a:spcPct val="108000"/>
              </a:lnSpc>
              <a:spcBef>
                <a:spcPts val="0"/>
              </a:spcBef>
              <a:spcAft>
                <a:spcPts val="1008"/>
              </a:spcAft>
              <a:buFont typeface="+mj-lt"/>
              <a:buNone/>
              <a:defRPr sz="1400" b="1" i="0">
                <a:latin typeface="MB Corpo S Text" panose="020B0504050000000004" pitchFamily="34" charset="0"/>
              </a:defRPr>
            </a:lvl1pPr>
            <a:lvl2pPr marL="341952" indent="-341952">
              <a:lnSpc>
                <a:spcPct val="108000"/>
              </a:lnSpc>
              <a:spcBef>
                <a:spcPts val="0"/>
              </a:spcBef>
              <a:spcAft>
                <a:spcPts val="1008"/>
              </a:spcAft>
              <a:buFont typeface="Arial" panose="020B0604020202020204" pitchFamily="34" charset="0"/>
              <a:buChar char="•"/>
              <a:defRPr sz="2000" b="0" i="0">
                <a:latin typeface="MB Corpo S Text" panose="020B0504050000000004" pitchFamily="34" charset="0"/>
              </a:defRPr>
            </a:lvl2pPr>
            <a:lvl3pPr marL="539924" indent="-197972">
              <a:lnSpc>
                <a:spcPct val="108000"/>
              </a:lnSpc>
              <a:spcBef>
                <a:spcPts val="0"/>
              </a:spcBef>
              <a:spcAft>
                <a:spcPts val="1008"/>
              </a:spcAft>
              <a:buFont typeface="Symbol" panose="05050102010706020507" pitchFamily="18" charset="2"/>
              <a:buChar char="-"/>
              <a:defRPr sz="1500" b="0" i="0">
                <a:latin typeface="MB Corpo S Text" panose="020B0504050000000004" pitchFamily="34" charset="0"/>
              </a:defRPr>
            </a:lvl3pPr>
            <a:lvl4pPr marL="539924" indent="-197972">
              <a:lnSpc>
                <a:spcPct val="108000"/>
              </a:lnSpc>
              <a:spcBef>
                <a:spcPts val="0"/>
              </a:spcBef>
              <a:spcAft>
                <a:spcPts val="1008"/>
              </a:spcAft>
              <a:buFont typeface="Symbol" panose="05050102010706020507" pitchFamily="18" charset="2"/>
              <a:buChar char="-"/>
              <a:defRPr sz="1500" b="0" i="0">
                <a:latin typeface="MB Corpo S Text" panose="020B0504050000000004" pitchFamily="34" charset="0"/>
              </a:defRPr>
            </a:lvl4pPr>
            <a:lvl5pPr marL="539924" indent="-197972">
              <a:lnSpc>
                <a:spcPct val="108000"/>
              </a:lnSpc>
              <a:spcBef>
                <a:spcPts val="0"/>
              </a:spcBef>
              <a:spcAft>
                <a:spcPts val="1008"/>
              </a:spcAft>
              <a:buFont typeface="Symbol" panose="05050102010706020507" pitchFamily="18" charset="2"/>
              <a:buChar char="-"/>
              <a:defRPr sz="1500" b="0" i="0">
                <a:latin typeface="MB Corpo S Text" panose="020B0504050000000004" pitchFamily="34" charset="0"/>
              </a:defRPr>
            </a:lvl5pPr>
            <a:lvl6pPr marL="539924" indent="-197972">
              <a:lnSpc>
                <a:spcPct val="108000"/>
              </a:lnSpc>
              <a:spcBef>
                <a:spcPts val="0"/>
              </a:spcBef>
              <a:spcAft>
                <a:spcPts val="1008"/>
              </a:spcAft>
              <a:buFont typeface="Symbol" panose="05050102010706020507" pitchFamily="18" charset="2"/>
              <a:buChar char="-"/>
              <a:defRPr sz="1500" b="0" i="0">
                <a:latin typeface="MB Corpo S Text" panose="020B0504050000000004" pitchFamily="34" charset="0"/>
              </a:defRPr>
            </a:lvl6pPr>
            <a:lvl7pPr marL="539924" indent="-197972">
              <a:lnSpc>
                <a:spcPct val="108000"/>
              </a:lnSpc>
              <a:spcBef>
                <a:spcPts val="0"/>
              </a:spcBef>
              <a:spcAft>
                <a:spcPts val="1008"/>
              </a:spcAft>
              <a:buFont typeface="Symbol" panose="05050102010706020507" pitchFamily="18" charset="2"/>
              <a:buChar char="-"/>
              <a:defRPr sz="1500" b="0" i="0">
                <a:latin typeface="MB Corpo S Text" panose="020B0504050000000004" pitchFamily="34" charset="0"/>
              </a:defRPr>
            </a:lvl7pPr>
            <a:lvl8pPr marL="539924" indent="-197972">
              <a:lnSpc>
                <a:spcPct val="108000"/>
              </a:lnSpc>
              <a:spcBef>
                <a:spcPts val="0"/>
              </a:spcBef>
              <a:spcAft>
                <a:spcPts val="1008"/>
              </a:spcAft>
              <a:buFont typeface="Symbol" panose="05050102010706020507" pitchFamily="18" charset="2"/>
              <a:buChar char="-"/>
              <a:defRPr sz="1500" b="0" i="0">
                <a:latin typeface="MB Corpo S Text" panose="020B0504050000000004" pitchFamily="34" charset="0"/>
              </a:defRPr>
            </a:lvl8pPr>
            <a:lvl9pPr marL="539924" indent="-197972">
              <a:lnSpc>
                <a:spcPct val="108000"/>
              </a:lnSpc>
              <a:spcBef>
                <a:spcPts val="0"/>
              </a:spcBef>
              <a:spcAft>
                <a:spcPts val="1008"/>
              </a:spcAft>
              <a:buFont typeface="Symbol" panose="05050102010706020507" pitchFamily="18" charset="2"/>
              <a:buChar char="-"/>
              <a:defRPr sz="1500" b="0" i="0">
                <a:latin typeface="MB Corpo S Text" panose="020B0504050000000004" pitchFamily="34" charset="0"/>
              </a:defRPr>
            </a:lvl9pPr>
          </a:lstStyle>
          <a:p>
            <a:r>
              <a:rPr lang="de-DE" sz="1600" dirty="0" err="1"/>
              <a:t>Enabler</a:t>
            </a:r>
            <a:r>
              <a:rPr lang="de-DE" sz="1600" dirty="0"/>
              <a:t> für Fachbereiche:</a:t>
            </a:r>
          </a:p>
          <a:p>
            <a:r>
              <a:rPr lang="de-DE" sz="1600" b="0" dirty="0"/>
              <a:t>Entwicklung und Durchführung von </a:t>
            </a:r>
            <a:r>
              <a:rPr lang="de-DE" sz="1600" b="0" u="sng" dirty="0"/>
              <a:t>Schulungen</a:t>
            </a:r>
            <a:r>
              <a:rPr lang="de-DE" sz="1600" b="0" dirty="0"/>
              <a:t> und </a:t>
            </a:r>
            <a:r>
              <a:rPr lang="de-DE" sz="1600" b="0" dirty="0" err="1"/>
              <a:t>Enablement</a:t>
            </a:r>
            <a:r>
              <a:rPr lang="de-DE" sz="1600" b="0" dirty="0"/>
              <a:t>-Programmen, um das technische Verständnis und die Kompetenzen der Fachabteilungen im Bereich KI zu erhöhen.</a:t>
            </a:r>
          </a:p>
          <a:p>
            <a:r>
              <a:rPr lang="de-DE" sz="1600" b="0" dirty="0"/>
              <a:t>Beratung bei der Definition realistischer </a:t>
            </a:r>
            <a:r>
              <a:rPr lang="de-DE" sz="1600" b="0" u="sng" dirty="0"/>
              <a:t>Erwartungen</a:t>
            </a:r>
            <a:r>
              <a:rPr lang="de-DE" sz="1600" b="0" dirty="0"/>
              <a:t> und Anwendungsfälle von KI</a:t>
            </a:r>
          </a:p>
          <a:p>
            <a:endParaRPr lang="de-DE" sz="200" b="0" dirty="0"/>
          </a:p>
          <a:p>
            <a:endParaRPr lang="de-DE" sz="200" b="0" dirty="0"/>
          </a:p>
          <a:p>
            <a:endParaRPr lang="de-DE" sz="200" b="0" dirty="0"/>
          </a:p>
          <a:p>
            <a:r>
              <a:rPr lang="de-DE" sz="1600" dirty="0"/>
              <a:t>Sicherstellung der Einhaltung von Regularien:</a:t>
            </a:r>
          </a:p>
          <a:p>
            <a:r>
              <a:rPr lang="de-DE" sz="1600" b="0" dirty="0"/>
              <a:t>Zusammenarbeit mit internen und externen Experten, um sicherzustellen, dass alle KI-Projekte den rechtlichen und ethischen </a:t>
            </a:r>
            <a:r>
              <a:rPr lang="de-DE" sz="1600" b="0" u="sng" dirty="0"/>
              <a:t>Anforderungen</a:t>
            </a:r>
            <a:r>
              <a:rPr lang="de-DE" sz="1600" b="0" dirty="0"/>
              <a:t> entsprechen.</a:t>
            </a:r>
          </a:p>
        </p:txBody>
      </p:sp>
    </p:spTree>
    <p:extLst>
      <p:ext uri="{BB962C8B-B14F-4D97-AF65-F5344CB8AC3E}">
        <p14:creationId xmlns:p14="http://schemas.microsoft.com/office/powerpoint/2010/main" val="6264636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12C61C-0079-E1A6-6FB1-FAF1DF7AE4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B95D19-D6EA-12DA-01CF-F5DEC0AEB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Erfolg messen – Wie?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806062C-C146-1CCE-E26B-DFE0DF0D73E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AD1D1349-391B-44DC-865F-5996B3E40F26}" type="slidenum">
              <a:rPr lang="de-DE" noProof="0" smtClean="0"/>
              <a:pPr/>
              <a:t>7</a:t>
            </a:fld>
            <a:endParaRPr lang="de-DE" noProof="0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89057557-21BC-6AEB-EE92-68DEA7291FF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FE03D7FE-A80F-09BC-AD18-BDDE35474B3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4B0DA341-8974-3BC9-45F6-B8B85C1F279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49A56F05-A4CE-FB02-D7DD-4586DB6892C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0" name="Fußzeilenplatzhalter 3">
            <a:extLst>
              <a:ext uri="{FF2B5EF4-FFF2-40B4-BE49-F238E27FC236}">
                <a16:creationId xmlns:a16="http://schemas.microsoft.com/office/drawing/2014/main" id="{C2645448-5FBC-9FE5-1A7C-683113100C0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3578400" y="6552000"/>
            <a:ext cx="7848000" cy="306000"/>
          </a:xfrm>
        </p:spPr>
        <p:txBody>
          <a:bodyPr/>
          <a:lstStyle/>
          <a:p>
            <a:r>
              <a:rPr lang="de-DE" noProof="0" dirty="0" err="1"/>
              <a:t>Bewer</a:t>
            </a:r>
            <a:r>
              <a:rPr lang="de-DE" dirty="0" err="1"/>
              <a:t>bungsgespräch</a:t>
            </a:r>
            <a:r>
              <a:rPr lang="de-DE" noProof="0" dirty="0"/>
              <a:t>| ITD/RA | 05.09.2024</a:t>
            </a:r>
          </a:p>
        </p:txBody>
      </p:sp>
      <p:sp>
        <p:nvSpPr>
          <p:cNvPr id="13" name="Abgerundetes Rechteck 12">
            <a:extLst>
              <a:ext uri="{FF2B5EF4-FFF2-40B4-BE49-F238E27FC236}">
                <a16:creationId xmlns:a16="http://schemas.microsoft.com/office/drawing/2014/main" id="{3E3308F7-1619-7804-804D-AADEEE79E66A}"/>
              </a:ext>
            </a:extLst>
          </p:cNvPr>
          <p:cNvSpPr/>
          <p:nvPr/>
        </p:nvSpPr>
        <p:spPr>
          <a:xfrm>
            <a:off x="899892" y="1778084"/>
            <a:ext cx="5196108" cy="4243204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72000" tIns="72000" rIns="72000" bIns="72000" rtlCol="0" anchor="t" anchorCtr="0"/>
          <a:lstStyle/>
          <a:p>
            <a:pPr algn="ctr">
              <a:lnSpc>
                <a:spcPct val="108000"/>
              </a:lnSpc>
              <a:spcAft>
                <a:spcPts val="1008"/>
              </a:spcAft>
            </a:pPr>
            <a:r>
              <a:rPr lang="de-DE" sz="2000" i="1" dirty="0">
                <a:solidFill>
                  <a:srgbClr val="000000"/>
                </a:solidFill>
              </a:rPr>
              <a:t>KI-Verständnis der Fachabteilung</a:t>
            </a:r>
          </a:p>
          <a:p>
            <a:pPr algn="ctr">
              <a:lnSpc>
                <a:spcPct val="108000"/>
              </a:lnSpc>
              <a:spcAft>
                <a:spcPts val="1008"/>
              </a:spcAft>
            </a:pPr>
            <a:r>
              <a:rPr lang="de-DE" sz="2000" i="1" dirty="0">
                <a:solidFill>
                  <a:srgbClr val="000000"/>
                </a:solidFill>
              </a:rPr>
              <a:t>Effizienz- / Qualitätssteigerung</a:t>
            </a:r>
          </a:p>
          <a:p>
            <a:pPr algn="ctr">
              <a:lnSpc>
                <a:spcPct val="108000"/>
              </a:lnSpc>
              <a:spcAft>
                <a:spcPts val="1008"/>
              </a:spcAft>
            </a:pPr>
            <a:r>
              <a:rPr lang="de-DE" sz="2000" i="1" dirty="0">
                <a:solidFill>
                  <a:srgbClr val="000000"/>
                </a:solidFill>
              </a:rPr>
              <a:t>Time-</a:t>
            </a:r>
            <a:r>
              <a:rPr lang="de-DE" sz="2000" i="1" dirty="0" err="1">
                <a:solidFill>
                  <a:srgbClr val="000000"/>
                </a:solidFill>
              </a:rPr>
              <a:t>To</a:t>
            </a:r>
            <a:r>
              <a:rPr lang="de-DE" sz="2000" i="1" dirty="0">
                <a:solidFill>
                  <a:srgbClr val="000000"/>
                </a:solidFill>
              </a:rPr>
              <a:t>-PoC / Time-</a:t>
            </a:r>
            <a:r>
              <a:rPr lang="de-DE" sz="2000" i="1" dirty="0" err="1">
                <a:solidFill>
                  <a:srgbClr val="000000"/>
                </a:solidFill>
              </a:rPr>
              <a:t>To</a:t>
            </a:r>
            <a:r>
              <a:rPr lang="de-DE" sz="2000" i="1" dirty="0">
                <a:solidFill>
                  <a:srgbClr val="000000"/>
                </a:solidFill>
              </a:rPr>
              <a:t>-</a:t>
            </a:r>
            <a:r>
              <a:rPr lang="de-DE" sz="2000" i="1" dirty="0" err="1">
                <a:solidFill>
                  <a:srgbClr val="000000"/>
                </a:solidFill>
              </a:rPr>
              <a:t>Product</a:t>
            </a:r>
            <a:endParaRPr lang="de-DE" sz="2000" i="1" dirty="0">
              <a:solidFill>
                <a:srgbClr val="000000"/>
              </a:solidFill>
            </a:endParaRPr>
          </a:p>
          <a:p>
            <a:pPr algn="ctr">
              <a:lnSpc>
                <a:spcPct val="108000"/>
              </a:lnSpc>
              <a:spcAft>
                <a:spcPts val="1008"/>
              </a:spcAft>
            </a:pPr>
            <a:r>
              <a:rPr lang="de-DE" sz="2000" i="1" dirty="0">
                <a:solidFill>
                  <a:srgbClr val="000000"/>
                </a:solidFill>
              </a:rPr>
              <a:t>Compliance</a:t>
            </a:r>
          </a:p>
          <a:p>
            <a:pPr algn="ctr">
              <a:lnSpc>
                <a:spcPct val="108000"/>
              </a:lnSpc>
              <a:spcAft>
                <a:spcPts val="1008"/>
              </a:spcAft>
            </a:pPr>
            <a:r>
              <a:rPr lang="de-DE" sz="2000" i="1" dirty="0">
                <a:solidFill>
                  <a:srgbClr val="000000"/>
                </a:solidFill>
              </a:rPr>
              <a:t>Innerhalb Budget / Frist</a:t>
            </a:r>
          </a:p>
          <a:p>
            <a:pPr algn="ctr">
              <a:lnSpc>
                <a:spcPct val="108000"/>
              </a:lnSpc>
              <a:spcAft>
                <a:spcPts val="1008"/>
              </a:spcAft>
            </a:pPr>
            <a:endParaRPr lang="de-DE" sz="2000" dirty="0">
              <a:solidFill>
                <a:srgbClr val="000000"/>
              </a:solidFill>
            </a:endParaRPr>
          </a:p>
          <a:p>
            <a:pPr algn="ctr">
              <a:lnSpc>
                <a:spcPct val="108000"/>
              </a:lnSpc>
              <a:spcAft>
                <a:spcPts val="1008"/>
              </a:spcAft>
            </a:pPr>
            <a:r>
              <a:rPr lang="de-DE" sz="2000" b="1" dirty="0">
                <a:solidFill>
                  <a:srgbClr val="000000"/>
                </a:solidFill>
              </a:rPr>
              <a:t>Tools und Frameworks</a:t>
            </a:r>
            <a:r>
              <a:rPr lang="de-DE" sz="2000" dirty="0">
                <a:solidFill>
                  <a:srgbClr val="000000"/>
                </a:solidFill>
              </a:rPr>
              <a:t>: Jira, </a:t>
            </a:r>
            <a:r>
              <a:rPr lang="de-DE" sz="2000" dirty="0" err="1">
                <a:solidFill>
                  <a:srgbClr val="000000"/>
                </a:solidFill>
              </a:rPr>
              <a:t>Confluence</a:t>
            </a:r>
            <a:r>
              <a:rPr lang="de-DE" sz="2000" dirty="0">
                <a:solidFill>
                  <a:srgbClr val="000000"/>
                </a:solidFill>
              </a:rPr>
              <a:t>, </a:t>
            </a:r>
            <a:r>
              <a:rPr lang="de-DE" sz="2000" b="0" i="1" u="none" strike="noStrike" dirty="0">
                <a:solidFill>
                  <a:srgbClr val="000000"/>
                </a:solidFill>
                <a:effectLst/>
              </a:rPr>
              <a:t>EU Guidelines </a:t>
            </a:r>
            <a:r>
              <a:rPr lang="de-DE" sz="2000" b="0" i="1" u="none" strike="noStrike" dirty="0" err="1">
                <a:solidFill>
                  <a:srgbClr val="000000"/>
                </a:solidFill>
                <a:effectLst/>
              </a:rPr>
              <a:t>for</a:t>
            </a:r>
            <a:r>
              <a:rPr lang="de-DE" sz="2000" b="0" i="1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de-DE" sz="2000" b="0" i="1" u="none" strike="noStrike" dirty="0" err="1">
                <a:solidFill>
                  <a:srgbClr val="000000"/>
                </a:solidFill>
                <a:effectLst/>
              </a:rPr>
              <a:t>Trustworthy</a:t>
            </a:r>
            <a:r>
              <a:rPr lang="de-DE" sz="2000" b="0" i="1" u="none" strike="noStrike" dirty="0">
                <a:solidFill>
                  <a:srgbClr val="000000"/>
                </a:solidFill>
                <a:effectLst/>
              </a:rPr>
              <a:t> AI, </a:t>
            </a:r>
            <a:r>
              <a:rPr lang="de-DE" sz="2000" b="0" i="1" u="none" strike="noStrike" dirty="0" err="1">
                <a:solidFill>
                  <a:srgbClr val="000000"/>
                </a:solidFill>
                <a:effectLst/>
              </a:rPr>
              <a:t>Balanced</a:t>
            </a:r>
            <a:r>
              <a:rPr lang="de-DE" sz="2000" b="0" i="1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de-DE" sz="2000" b="0" i="1" u="none" strike="noStrike" dirty="0" err="1">
                <a:solidFill>
                  <a:srgbClr val="000000"/>
                </a:solidFill>
                <a:effectLst/>
              </a:rPr>
              <a:t>Scorecards</a:t>
            </a:r>
            <a:r>
              <a:rPr lang="de-DE" sz="2000" b="0" i="1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de-DE" sz="2000" b="0" i="1" u="none" strike="noStrike" dirty="0" err="1">
                <a:solidFill>
                  <a:srgbClr val="000000"/>
                </a:solidFill>
                <a:effectLst/>
              </a:rPr>
              <a:t>SMARTe</a:t>
            </a:r>
            <a:r>
              <a:rPr lang="de-DE" sz="2000" b="0" i="1" u="none" strike="noStrike" dirty="0">
                <a:solidFill>
                  <a:srgbClr val="000000"/>
                </a:solidFill>
                <a:effectLst/>
              </a:rPr>
              <a:t> Ziele und OKRs</a:t>
            </a:r>
            <a:endParaRPr lang="de-DE" sz="2000" dirty="0">
              <a:solidFill>
                <a:srgbClr val="000000"/>
              </a:solidFill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CCE41590-9855-FB84-1969-4AB8E2F053A0}"/>
              </a:ext>
            </a:extLst>
          </p:cNvPr>
          <p:cNvSpPr txBox="1"/>
          <p:nvPr/>
        </p:nvSpPr>
        <p:spPr bwMode="gray">
          <a:xfrm>
            <a:off x="1975862" y="1262113"/>
            <a:ext cx="3416766" cy="51597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08000"/>
              </a:lnSpc>
              <a:spcAft>
                <a:spcPts val="1008"/>
              </a:spcAft>
            </a:pPr>
            <a:r>
              <a:rPr lang="de-DE" sz="2000" b="1" dirty="0">
                <a:solidFill>
                  <a:schemeClr val="tx1"/>
                </a:solidFill>
              </a:rPr>
              <a:t>Quantitativ und kontinuierlich</a:t>
            </a:r>
          </a:p>
        </p:txBody>
      </p:sp>
      <p:sp>
        <p:nvSpPr>
          <p:cNvPr id="15" name="Abgerundetes Rechteck 14">
            <a:extLst>
              <a:ext uri="{FF2B5EF4-FFF2-40B4-BE49-F238E27FC236}">
                <a16:creationId xmlns:a16="http://schemas.microsoft.com/office/drawing/2014/main" id="{10F44AD8-ECF4-7295-C2C1-704579947429}"/>
              </a:ext>
            </a:extLst>
          </p:cNvPr>
          <p:cNvSpPr/>
          <p:nvPr/>
        </p:nvSpPr>
        <p:spPr>
          <a:xfrm>
            <a:off x="6468248" y="1778084"/>
            <a:ext cx="5196108" cy="4243204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72000" tIns="72000" rIns="72000" bIns="72000" rtlCol="0" anchor="t" anchorCtr="0"/>
          <a:lstStyle/>
          <a:p>
            <a:pPr algn="ctr">
              <a:lnSpc>
                <a:spcPct val="108000"/>
              </a:lnSpc>
              <a:spcAft>
                <a:spcPts val="1008"/>
              </a:spcAft>
            </a:pPr>
            <a:r>
              <a:rPr lang="de-DE" sz="2000" dirty="0">
                <a:solidFill>
                  <a:srgbClr val="000000"/>
                </a:solidFill>
              </a:rPr>
              <a:t>Vertrauen in KI des Fachbereichs</a:t>
            </a:r>
          </a:p>
          <a:p>
            <a:pPr algn="ctr">
              <a:lnSpc>
                <a:spcPct val="108000"/>
              </a:lnSpc>
              <a:spcAft>
                <a:spcPts val="1008"/>
              </a:spcAft>
            </a:pPr>
            <a:r>
              <a:rPr lang="de-DE" sz="2000" dirty="0">
                <a:solidFill>
                  <a:srgbClr val="000000"/>
                </a:solidFill>
              </a:rPr>
              <a:t>Zufriedenheit mit Ergebnissen</a:t>
            </a:r>
          </a:p>
          <a:p>
            <a:pPr algn="ctr">
              <a:lnSpc>
                <a:spcPct val="108000"/>
              </a:lnSpc>
              <a:spcAft>
                <a:spcPts val="1008"/>
              </a:spcAft>
            </a:pPr>
            <a:r>
              <a:rPr lang="de-DE" sz="2000" dirty="0">
                <a:solidFill>
                  <a:srgbClr val="000000"/>
                </a:solidFill>
              </a:rPr>
              <a:t>Zufriedenheit mit </a:t>
            </a:r>
          </a:p>
          <a:p>
            <a:pPr algn="ctr">
              <a:lnSpc>
                <a:spcPct val="108000"/>
              </a:lnSpc>
              <a:spcAft>
                <a:spcPts val="1008"/>
              </a:spcAft>
            </a:pPr>
            <a:endParaRPr lang="de-DE" sz="2000" dirty="0">
              <a:solidFill>
                <a:srgbClr val="000000"/>
              </a:solidFill>
            </a:endParaRPr>
          </a:p>
          <a:p>
            <a:pPr algn="ctr">
              <a:lnSpc>
                <a:spcPct val="108000"/>
              </a:lnSpc>
              <a:spcAft>
                <a:spcPts val="1008"/>
              </a:spcAft>
            </a:pPr>
            <a:r>
              <a:rPr lang="de-DE" sz="2000" dirty="0">
                <a:solidFill>
                  <a:srgbClr val="000000"/>
                </a:solidFill>
              </a:rPr>
              <a:t>Erfüllen die Use-Cases die Umsetzung der Daten-, KI- und Unternehmensstrategie?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956AB62D-092E-9988-A80A-F3237DF98E47}"/>
              </a:ext>
            </a:extLst>
          </p:cNvPr>
          <p:cNvSpPr txBox="1"/>
          <p:nvPr/>
        </p:nvSpPr>
        <p:spPr bwMode="gray">
          <a:xfrm>
            <a:off x="7405372" y="1245959"/>
            <a:ext cx="3790104" cy="51597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08000"/>
              </a:lnSpc>
              <a:spcAft>
                <a:spcPts val="1008"/>
              </a:spcAft>
            </a:pPr>
            <a:r>
              <a:rPr lang="de-DE" sz="2000" b="1" dirty="0">
                <a:solidFill>
                  <a:schemeClr val="tx1"/>
                </a:solidFill>
              </a:rPr>
              <a:t>Qualitativ und </a:t>
            </a:r>
            <a:r>
              <a:rPr lang="de-DE" sz="2000" b="1" dirty="0"/>
              <a:t>Stimmungsorientiert</a:t>
            </a:r>
            <a:endParaRPr lang="de-DE" sz="2000" b="1" dirty="0">
              <a:solidFill>
                <a:schemeClr val="tx1"/>
              </a:solidFill>
            </a:endParaRP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15A807A0-0A28-18DA-1BF2-99BBDA248BA2}"/>
              </a:ext>
            </a:extLst>
          </p:cNvPr>
          <p:cNvSpPr txBox="1"/>
          <p:nvPr/>
        </p:nvSpPr>
        <p:spPr bwMode="gray">
          <a:xfrm>
            <a:off x="1557867" y="57404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08000"/>
              </a:lnSpc>
              <a:spcAft>
                <a:spcPts val="1008"/>
              </a:spcAft>
            </a:pPr>
            <a:endParaRPr lang="de-DE" sz="2000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0745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9BC22C-DB3A-0B99-17E4-8F0058E83E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29C5C7-D7A9-A95B-802C-429FE4DFA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Fachaufgabe: Mercedes-Benz </a:t>
            </a:r>
            <a:r>
              <a:rPr lang="de-DE" dirty="0" err="1"/>
              <a:t>Greener</a:t>
            </a:r>
            <a:r>
              <a:rPr lang="de-DE" dirty="0"/>
              <a:t> Manufacturing Challenge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CCFFF4D-DC77-6ECC-5A2E-93DECD9999A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2927648" y="2420888"/>
            <a:ext cx="7212879" cy="2709787"/>
          </a:xfrm>
        </p:spPr>
        <p:txBody>
          <a:bodyPr/>
          <a:lstStyle/>
          <a:p>
            <a:r>
              <a:rPr lang="de-DE" dirty="0"/>
              <a:t>Vorgehensweise:</a:t>
            </a:r>
          </a:p>
          <a:p>
            <a:endParaRPr lang="de-DE" dirty="0"/>
          </a:p>
          <a:p>
            <a:pPr marL="457200" indent="-457200">
              <a:buFont typeface="+mj-lt"/>
              <a:buAutoNum type="arabicPeriod"/>
            </a:pPr>
            <a:r>
              <a:rPr lang="de-DE" dirty="0"/>
              <a:t>Daten verstehen und dadurch Problemverständnis entwickeln</a:t>
            </a:r>
          </a:p>
          <a:p>
            <a:pPr marL="457200" indent="-457200">
              <a:buFont typeface="+mj-lt"/>
              <a:buAutoNum type="arabicPeriod"/>
            </a:pPr>
            <a:r>
              <a:rPr lang="de-DE" dirty="0"/>
              <a:t>Lösungsstrategie entwickeln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9B06142-723E-20B5-6C63-9AC5CB060C6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AD1D1349-391B-44DC-865F-5996B3E40F26}" type="slidenum">
              <a:rPr lang="de-DE" noProof="0" smtClean="0"/>
              <a:pPr/>
              <a:t>8</a:t>
            </a:fld>
            <a:endParaRPr lang="de-DE" noProof="0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E94BD281-FA3C-7578-B676-9EE23054CE1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73C9AF46-3A76-2B06-A881-318856774DD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5B42E9BE-D108-C849-4D94-1BE0B15C9C1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961D8857-1A6D-D969-B6E6-AFF2C5D3AF1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0" name="Fußzeilenplatzhalter 3">
            <a:extLst>
              <a:ext uri="{FF2B5EF4-FFF2-40B4-BE49-F238E27FC236}">
                <a16:creationId xmlns:a16="http://schemas.microsoft.com/office/drawing/2014/main" id="{A4732197-E166-8E93-933A-8CA5C22C9E5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3578400" y="6552000"/>
            <a:ext cx="7848000" cy="306000"/>
          </a:xfrm>
        </p:spPr>
        <p:txBody>
          <a:bodyPr/>
          <a:lstStyle/>
          <a:p>
            <a:r>
              <a:rPr lang="de-DE" noProof="0" dirty="0" err="1"/>
              <a:t>Bewer</a:t>
            </a:r>
            <a:r>
              <a:rPr lang="de-DE" dirty="0" err="1"/>
              <a:t>bungsgespräch</a:t>
            </a:r>
            <a:r>
              <a:rPr lang="de-DE" noProof="0" dirty="0"/>
              <a:t>| ITD/RA | 05.09.2024</a:t>
            </a:r>
          </a:p>
        </p:txBody>
      </p:sp>
    </p:spTree>
    <p:extLst>
      <p:ext uri="{BB962C8B-B14F-4D97-AF65-F5344CB8AC3E}">
        <p14:creationId xmlns:p14="http://schemas.microsoft.com/office/powerpoint/2010/main" val="30787218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200899-9EE5-034D-1A93-33AF46C16C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D20A0D-A989-E39D-3928-6C6A9C66F4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Fachaufgabe: Mercedes-Benz </a:t>
            </a:r>
            <a:r>
              <a:rPr lang="de-DE" dirty="0" err="1"/>
              <a:t>Greener</a:t>
            </a:r>
            <a:r>
              <a:rPr lang="de-DE" dirty="0"/>
              <a:t> Manufacturing Challenge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D533933-8A6A-88BC-6285-24D7A9AE891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5289" y="1511301"/>
            <a:ext cx="5700711" cy="4914900"/>
          </a:xfrm>
        </p:spPr>
        <p:txBody>
          <a:bodyPr/>
          <a:lstStyle/>
          <a:p>
            <a:r>
              <a:rPr lang="de-DE" dirty="0">
                <a:latin typeface="+mn-lt"/>
              </a:rPr>
              <a:t>Datensatz: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>
                <a:latin typeface="+mn-lt"/>
              </a:rPr>
              <a:t>8 kategorische Features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>
                <a:latin typeface="+mn-lt"/>
              </a:rPr>
              <a:t>364 binäre Features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>
                <a:latin typeface="+mn-lt"/>
              </a:rPr>
              <a:t>1 numerisches Feature (Zielvariable, Prüfstandzeit)</a:t>
            </a:r>
          </a:p>
          <a:p>
            <a:pPr marL="684852" lvl="1" indent="-342900"/>
            <a:r>
              <a:rPr lang="de-DE" dirty="0">
                <a:latin typeface="+mn-lt"/>
              </a:rPr>
              <a:t>Durchschnitt: 100.7, Standardabweichung 12.7</a:t>
            </a:r>
          </a:p>
          <a:p>
            <a:endParaRPr lang="de-DE" dirty="0">
              <a:latin typeface="+mn-lt"/>
            </a:endParaRPr>
          </a:p>
          <a:p>
            <a:r>
              <a:rPr lang="de-DE" dirty="0">
                <a:latin typeface="+mn-lt"/>
              </a:rPr>
              <a:t>Problemstellung: </a:t>
            </a:r>
          </a:p>
          <a:p>
            <a:r>
              <a:rPr lang="de-DE" dirty="0">
                <a:latin typeface="+mn-lt"/>
              </a:rPr>
              <a:t>Zu viele Features und zu hohe Messwertdichte um intuitiv Vorhersagen zu treffen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>
              <a:latin typeface="+mn-lt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0FC65AC-C6C6-BC19-B583-B1F44EEB074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AD1D1349-391B-44DC-865F-5996B3E40F26}" type="slidenum">
              <a:rPr lang="de-DE" noProof="0" smtClean="0"/>
              <a:pPr/>
              <a:t>9</a:t>
            </a:fld>
            <a:endParaRPr lang="de-DE" noProof="0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D721BC23-9D94-9F46-7109-2B9EA331B2E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7A08F523-D1D5-2184-133E-ABA8D0BBE35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368F0652-8F62-9EBC-C52A-A7A712BFCB3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D91FFF9C-42F8-13BD-B8D2-2444F8271CD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0" name="Fußzeilenplatzhalter 3">
            <a:extLst>
              <a:ext uri="{FF2B5EF4-FFF2-40B4-BE49-F238E27FC236}">
                <a16:creationId xmlns:a16="http://schemas.microsoft.com/office/drawing/2014/main" id="{026B36CD-6ADF-DF42-F869-66EB2262B1B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3578400" y="6552000"/>
            <a:ext cx="7848000" cy="306000"/>
          </a:xfrm>
        </p:spPr>
        <p:txBody>
          <a:bodyPr/>
          <a:lstStyle/>
          <a:p>
            <a:r>
              <a:rPr lang="de-DE" noProof="0" dirty="0" err="1"/>
              <a:t>Bewer</a:t>
            </a:r>
            <a:r>
              <a:rPr lang="de-DE" dirty="0" err="1"/>
              <a:t>bungsgespräch</a:t>
            </a:r>
            <a:r>
              <a:rPr lang="de-DE" noProof="0" dirty="0"/>
              <a:t>| ITD/RA | 05.09.2024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97DE3420-6015-D215-AF0E-645B2797A2B4}"/>
              </a:ext>
            </a:extLst>
          </p:cNvPr>
          <p:cNvSpPr txBox="1"/>
          <p:nvPr/>
        </p:nvSpPr>
        <p:spPr bwMode="gray">
          <a:xfrm>
            <a:off x="8729663" y="2814638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08000"/>
              </a:lnSpc>
              <a:spcAft>
                <a:spcPts val="1008"/>
              </a:spcAft>
            </a:pPr>
            <a:endParaRPr lang="de-DE" sz="2000" dirty="0" err="1">
              <a:solidFill>
                <a:schemeClr val="tx1"/>
              </a:solidFill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974A5B53-D15C-8433-468C-A3BBCB9F784B}"/>
              </a:ext>
            </a:extLst>
          </p:cNvPr>
          <p:cNvSpPr txBox="1"/>
          <p:nvPr/>
        </p:nvSpPr>
        <p:spPr bwMode="gray">
          <a:xfrm>
            <a:off x="6473872" y="1438960"/>
            <a:ext cx="5322839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000" dirty="0">
                <a:latin typeface="+mn-lt"/>
              </a:rPr>
              <a:t>Lösungsstrategie:</a:t>
            </a:r>
          </a:p>
          <a:p>
            <a:endParaRPr lang="de-DE" sz="2000" dirty="0">
              <a:latin typeface="+mn-lt"/>
            </a:endParaRPr>
          </a:p>
          <a:p>
            <a:pPr marL="457200" indent="-457200">
              <a:buFont typeface="+mj-lt"/>
              <a:buAutoNum type="arabicPeriod"/>
            </a:pPr>
            <a:r>
              <a:rPr lang="de-DE" sz="2000" dirty="0">
                <a:latin typeface="+mn-lt"/>
              </a:rPr>
              <a:t>Kategorische Features kodieren</a:t>
            </a:r>
          </a:p>
          <a:p>
            <a:pPr marL="457200" indent="-457200">
              <a:buFont typeface="+mj-lt"/>
              <a:buAutoNum type="arabicPeriod"/>
            </a:pPr>
            <a:r>
              <a:rPr lang="de-DE" sz="2000" dirty="0" err="1">
                <a:latin typeface="+mn-lt"/>
              </a:rPr>
              <a:t>Machine</a:t>
            </a:r>
            <a:r>
              <a:rPr lang="de-DE" sz="2000" dirty="0">
                <a:latin typeface="+mn-lt"/>
              </a:rPr>
              <a:t> Learning Architektur mit hoher Flexibilität auswählen und trainieren, Vorhersagegenauigkeit überprüfen</a:t>
            </a:r>
          </a:p>
          <a:p>
            <a:pPr marL="457200" indent="-457200">
              <a:buFont typeface="+mj-lt"/>
              <a:buAutoNum type="arabicPeriod"/>
            </a:pPr>
            <a:r>
              <a:rPr lang="de-DE" sz="2000" dirty="0">
                <a:latin typeface="+mn-lt"/>
              </a:rPr>
              <a:t>Feature </a:t>
            </a:r>
            <a:r>
              <a:rPr lang="de-DE" sz="2000" dirty="0" err="1">
                <a:latin typeface="+mn-lt"/>
              </a:rPr>
              <a:t>Importance</a:t>
            </a:r>
            <a:r>
              <a:rPr lang="de-DE" sz="2000" dirty="0">
                <a:latin typeface="+mn-lt"/>
              </a:rPr>
              <a:t> bestimmen (auf PCA verzichten, da Interpretierbarkeit der Features hier wichtig ist)</a:t>
            </a:r>
          </a:p>
          <a:p>
            <a:pPr marL="457200" indent="-457200">
              <a:buFont typeface="+mj-lt"/>
              <a:buAutoNum type="arabicPeriod"/>
            </a:pPr>
            <a:r>
              <a:rPr lang="de-DE" sz="2000" dirty="0">
                <a:latin typeface="+mn-lt"/>
              </a:rPr>
              <a:t>Features mit hoher </a:t>
            </a:r>
            <a:r>
              <a:rPr lang="de-DE" sz="2000" dirty="0" err="1">
                <a:latin typeface="+mn-lt"/>
              </a:rPr>
              <a:t>Importance</a:t>
            </a:r>
            <a:r>
              <a:rPr lang="de-DE" sz="2000" dirty="0">
                <a:latin typeface="+mn-lt"/>
              </a:rPr>
              <a:t> genauer untersuchen (Korrelationsanalyse)</a:t>
            </a:r>
          </a:p>
          <a:p>
            <a:endParaRPr lang="de-DE" sz="2000" dirty="0"/>
          </a:p>
        </p:txBody>
      </p:sp>
    </p:spTree>
    <p:extLst>
      <p:ext uri="{BB962C8B-B14F-4D97-AF65-F5344CB8AC3E}">
        <p14:creationId xmlns:p14="http://schemas.microsoft.com/office/powerpoint/2010/main" val="228282015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2015_AMG_presentation_DE_16_9_v4">
  <a:themeElements>
    <a:clrScheme name="Mercedes-Benz">
      <a:dk1>
        <a:sysClr val="windowText" lastClr="000000"/>
      </a:dk1>
      <a:lt1>
        <a:sysClr val="window" lastClr="FFFFFF"/>
      </a:lt1>
      <a:dk2>
        <a:srgbClr val="EAEAEA"/>
      </a:dk2>
      <a:lt2>
        <a:srgbClr val="B6BBC1"/>
      </a:lt2>
      <a:accent1>
        <a:srgbClr val="B6BBC1"/>
      </a:accent1>
      <a:accent2>
        <a:srgbClr val="00ADEF"/>
      </a:accent2>
      <a:accent3>
        <a:srgbClr val="0082E6"/>
      </a:accent3>
      <a:accent4>
        <a:srgbClr val="003366"/>
      </a:accent4>
      <a:accent5>
        <a:srgbClr val="333333"/>
      </a:accent5>
      <a:accent6>
        <a:srgbClr val="9F0002"/>
      </a:accent6>
      <a:hlink>
        <a:srgbClr val="0082E6"/>
      </a:hlink>
      <a:folHlink>
        <a:srgbClr val="999999"/>
      </a:folHlink>
    </a:clrScheme>
    <a:fontScheme name="CorpoS">
      <a:majorFont>
        <a:latin typeface="CorpoS" panose="020405020504050203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poS" panose="020405020504050203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lIns="72000" tIns="72000" rIns="72000" bIns="72000" rtlCol="0" anchor="t" anchorCtr="0"/>
      <a:lstStyle>
        <a:defPPr algn="l">
          <a:lnSpc>
            <a:spcPct val="108000"/>
          </a:lnSpc>
          <a:spcAft>
            <a:spcPts val="1008"/>
          </a:spcAft>
          <a:defRPr sz="2000" dirty="0" err="1" smtClean="0">
            <a:solidFill>
              <a:srgbClr val="000000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 w="6350">
          <a:solidFill>
            <a:schemeClr val="tx1"/>
          </a:solidFill>
          <a:miter lim="800000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none" lIns="0" tIns="0" rIns="0" bIns="0" rtlCol="0">
        <a:noAutofit/>
      </a:bodyPr>
      <a:lstStyle>
        <a:defPPr>
          <a:lnSpc>
            <a:spcPct val="108000"/>
          </a:lnSpc>
          <a:spcAft>
            <a:spcPts val="1008"/>
          </a:spcAft>
          <a:defRPr sz="2000" dirty="0" err="1" smtClean="0">
            <a:solidFill>
              <a:schemeClr val="tx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4" id="{25C118B0-3C4D-479C-A26B-0AFF0D4F8DC7}" vid="{63B1B0AB-CE0E-44EF-A1BA-8F356F68672B}"/>
    </a:ext>
  </a:extLst>
</a:theme>
</file>

<file path=ppt/theme/theme2.xml><?xml version="1.0" encoding="utf-8"?>
<a:theme xmlns:a="http://schemas.openxmlformats.org/drawingml/2006/main" name="Larissa">
  <a:themeElements>
    <a:clrScheme name="Mercedes-Benz">
      <a:dk1>
        <a:sysClr val="windowText" lastClr="000000"/>
      </a:dk1>
      <a:lt1>
        <a:sysClr val="window" lastClr="FFFFFF"/>
      </a:lt1>
      <a:dk2>
        <a:srgbClr val="EAEAEA"/>
      </a:dk2>
      <a:lt2>
        <a:srgbClr val="B6BBC1"/>
      </a:lt2>
      <a:accent1>
        <a:srgbClr val="B6BBC1"/>
      </a:accent1>
      <a:accent2>
        <a:srgbClr val="00ADEF"/>
      </a:accent2>
      <a:accent3>
        <a:srgbClr val="0082E6"/>
      </a:accent3>
      <a:accent4>
        <a:srgbClr val="003366"/>
      </a:accent4>
      <a:accent5>
        <a:srgbClr val="333333"/>
      </a:accent5>
      <a:accent6>
        <a:srgbClr val="9F0002"/>
      </a:accent6>
      <a:hlink>
        <a:srgbClr val="0082E6"/>
      </a:hlink>
      <a:folHlink>
        <a:srgbClr val="999999"/>
      </a:folHlink>
    </a:clrScheme>
    <a:fontScheme name="Mercedes-Benz">
      <a:majorFont>
        <a:latin typeface="CorpoA"/>
        <a:ea typeface=""/>
        <a:cs typeface=""/>
      </a:majorFont>
      <a:minorFont>
        <a:latin typeface="CorpoS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6350">
          <a:solidFill>
            <a:schemeClr val="tx1"/>
          </a:solidFill>
          <a:miter lim="800000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lnSpc>
            <a:spcPct val="108000"/>
          </a:lnSpc>
          <a:spcAft>
            <a:spcPts val="1008"/>
          </a:spcAft>
          <a:defRPr sz="2000" dirty="0" err="1" smtClean="0">
            <a:solidFill>
              <a:schemeClr val="tx1"/>
            </a:solidFill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Larissa">
  <a:themeElements>
    <a:clrScheme name="Mercedes-Benz">
      <a:dk1>
        <a:sysClr val="windowText" lastClr="000000"/>
      </a:dk1>
      <a:lt1>
        <a:sysClr val="window" lastClr="FFFFFF"/>
      </a:lt1>
      <a:dk2>
        <a:srgbClr val="EAEAEA"/>
      </a:dk2>
      <a:lt2>
        <a:srgbClr val="B6BBC1"/>
      </a:lt2>
      <a:accent1>
        <a:srgbClr val="B6BBC1"/>
      </a:accent1>
      <a:accent2>
        <a:srgbClr val="00ADEF"/>
      </a:accent2>
      <a:accent3>
        <a:srgbClr val="0082E6"/>
      </a:accent3>
      <a:accent4>
        <a:srgbClr val="003366"/>
      </a:accent4>
      <a:accent5>
        <a:srgbClr val="333333"/>
      </a:accent5>
      <a:accent6>
        <a:srgbClr val="9F0002"/>
      </a:accent6>
      <a:hlink>
        <a:srgbClr val="0082E6"/>
      </a:hlink>
      <a:folHlink>
        <a:srgbClr val="999999"/>
      </a:folHlink>
    </a:clrScheme>
    <a:fontScheme name="Mercedes-Benz">
      <a:majorFont>
        <a:latin typeface="CorpoA"/>
        <a:ea typeface=""/>
        <a:cs typeface=""/>
      </a:majorFont>
      <a:minorFont>
        <a:latin typeface="CorpoS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6350">
          <a:solidFill>
            <a:schemeClr val="tx1"/>
          </a:solidFill>
          <a:miter lim="800000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lnSpc>
            <a:spcPct val="108000"/>
          </a:lnSpc>
          <a:spcAft>
            <a:spcPts val="1008"/>
          </a:spcAft>
          <a:defRPr sz="2000" dirty="0" err="1" smtClean="0">
            <a:solidFill>
              <a:schemeClr val="tx1"/>
            </a:solidFill>
          </a:defRPr>
        </a:defPPr>
      </a:lstStyle>
    </a:tx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22d1f28e-b9a0-4126-93b0-f60b6ce938ce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173F1452F3D44459B8D046DF60ADFCA" ma:contentTypeVersion="12" ma:contentTypeDescription="Create a new document." ma:contentTypeScope="" ma:versionID="c663f68871fdc3f2b6d7500d49d5670e">
  <xsd:schema xmlns:xsd="http://www.w3.org/2001/XMLSchema" xmlns:xs="http://www.w3.org/2001/XMLSchema" xmlns:p="http://schemas.microsoft.com/office/2006/metadata/properties" xmlns:ns3="f7797e94-733b-4c6f-b0fb-dbd81f9f32cf" xmlns:ns4="22d1f28e-b9a0-4126-93b0-f60b6ce938ce" targetNamespace="http://schemas.microsoft.com/office/2006/metadata/properties" ma:root="true" ma:fieldsID="04ce1332e81e54e77186f6b34fc695dc" ns3:_="" ns4:_="">
    <xsd:import namespace="f7797e94-733b-4c6f-b0fb-dbd81f9f32cf"/>
    <xsd:import namespace="22d1f28e-b9a0-4126-93b0-f60b6ce938ce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_activity" minOccurs="0"/>
                <xsd:element ref="ns4:MediaServiceObjectDetectorVersions" minOccurs="0"/>
                <xsd:element ref="ns4:MediaServiceGenerationTime" minOccurs="0"/>
                <xsd:element ref="ns4:MediaServiceEventHashCode" minOccurs="0"/>
                <xsd:element ref="ns4:MediaServiceAutoTags" minOccurs="0"/>
                <xsd:element ref="ns4:MediaLengthInSeconds" minOccurs="0"/>
                <xsd:element ref="ns4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7797e94-733b-4c6f-b0fb-dbd81f9f32cf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2d1f28e-b9a0-4126-93b0-f60b6ce938c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_activity" ma:index="13" nillable="true" ma:displayName="_activity" ma:hidden="true" ma:internalName="_activity">
      <xsd:simpleType>
        <xsd:restriction base="dms:Note"/>
      </xsd:simpleType>
    </xsd:element>
    <xsd:element name="MediaServiceObjectDetectorVersions" ma:index="1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Tags" ma:index="17" nillable="true" ma:displayName="Tags" ma:internalName="MediaServiceAutoTags" ma:readOnly="true">
      <xsd:simpleType>
        <xsd:restriction base="dms:Text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  <xsd:element name="MediaServiceSearchProperties" ma:index="19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5D90E66-72DF-4B02-A624-87DC5AF96974}">
  <ds:schemaRefs>
    <ds:schemaRef ds:uri="http://www.w3.org/XML/1998/namespace"/>
    <ds:schemaRef ds:uri="f7797e94-733b-4c6f-b0fb-dbd81f9f32cf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  <ds:schemaRef ds:uri="http://purl.org/dc/dcmitype/"/>
    <ds:schemaRef ds:uri="http://schemas.microsoft.com/office/2006/documentManagement/types"/>
    <ds:schemaRef ds:uri="http://purl.org/dc/terms/"/>
    <ds:schemaRef ds:uri="22d1f28e-b9a0-4126-93b0-f60b6ce938ce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84CF432A-C40E-45DB-B274-BF1BBE4E954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7797e94-733b-4c6f-b0fb-dbd81f9f32cf"/>
    <ds:schemaRef ds:uri="22d1f28e-b9a0-4126-93b0-f60b6ce938c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1EE31E4-0E5D-4872-B53B-3715F6B2B38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AMG_TEMPLATE_GER_WHI (8)</Template>
  <TotalTime>0</TotalTime>
  <Words>1516</Words>
  <Application>Microsoft Macintosh PowerPoint</Application>
  <PresentationFormat>Breitbild</PresentationFormat>
  <Paragraphs>297</Paragraphs>
  <Slides>27</Slides>
  <Notes>17</Notes>
  <HiddenSlides>15</HiddenSlides>
  <MMClips>0</MMClips>
  <ScaleCrop>false</ScaleCrop>
  <HeadingPairs>
    <vt:vector size="8" baseType="variant">
      <vt:variant>
        <vt:lpstr>Verwendete Schriftarten</vt:lpstr>
      </vt:variant>
      <vt:variant>
        <vt:i4>8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27</vt:i4>
      </vt:variant>
    </vt:vector>
  </HeadingPairs>
  <TitlesOfParts>
    <vt:vector size="37" baseType="lpstr">
      <vt:lpstr>Arial</vt:lpstr>
      <vt:lpstr>CorpoS</vt:lpstr>
      <vt:lpstr>MB Corpo A Text Cond</vt:lpstr>
      <vt:lpstr>MB Corpo A Title</vt:lpstr>
      <vt:lpstr>MB Corpo S Text</vt:lpstr>
      <vt:lpstr>MB Corpo S Title</vt:lpstr>
      <vt:lpstr>Symbol</vt:lpstr>
      <vt:lpstr>Wingdings</vt:lpstr>
      <vt:lpstr>2015_AMG_presentation_DE_16_9_v4</vt:lpstr>
      <vt:lpstr>think-cell Folie</vt:lpstr>
      <vt:lpstr>BEWERBUNGSGESPRÄCH</vt:lpstr>
      <vt:lpstr>Über mich</vt:lpstr>
      <vt:lpstr>Roadmap</vt:lpstr>
      <vt:lpstr>Roadmap</vt:lpstr>
      <vt:lpstr>Roadmap</vt:lpstr>
      <vt:lpstr>Rolle des AI Technical Expert in der AMG IT</vt:lpstr>
      <vt:lpstr>Erfolg messen – Wie?</vt:lpstr>
      <vt:lpstr>Fachaufgabe: Mercedes-Benz Greener Manufacturing Challenge</vt:lpstr>
      <vt:lpstr>Fachaufgabe: Mercedes-Benz Greener Manufacturing Challenge</vt:lpstr>
      <vt:lpstr>Fachaufgabe: Mercedes-Benz Greener Manufacturing Challenge</vt:lpstr>
      <vt:lpstr>Fachaufgabe: Mercedes-Benz Greener Manufacturing Challenge</vt:lpstr>
      <vt:lpstr>Fachaufgabe: Mercedes-Benz Greener Manufacturing Challenge</vt:lpstr>
      <vt:lpstr>KEY TAKEAWAYS</vt:lpstr>
      <vt:lpstr>PowerPoint-Präsentation</vt:lpstr>
      <vt:lpstr>PowerPoint-Präsentation</vt:lpstr>
      <vt:lpstr>Worauf kommt es dabei an?</vt:lpstr>
      <vt:lpstr>ERGEBNISSE LABOREXPERIMENT</vt:lpstr>
      <vt:lpstr>ERGEBNISSE FELDEXPERIMENT</vt:lpstr>
      <vt:lpstr>KEY TAKEAWAYS</vt:lpstr>
      <vt:lpstr>PowerPoint-Präsentation</vt:lpstr>
      <vt:lpstr>PowerPoint-Präsentation</vt:lpstr>
      <vt:lpstr>PowerPoint-Präsentation</vt:lpstr>
      <vt:lpstr>WAS SOLLTEST DU DIR MERKEN? TAKEAWAYS FÜR DIE ZUKUNFT</vt:lpstr>
      <vt:lpstr>Wozu trage ich bei</vt:lpstr>
      <vt:lpstr>PowerPoint-Präsentation</vt:lpstr>
      <vt:lpstr>ICONS</vt:lpstr>
      <vt:lpstr>STEMPEL</vt:lpstr>
    </vt:vector>
  </TitlesOfParts>
  <Company>Daimler AG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Mantei, Devin (601)</dc:creator>
  <cp:lastModifiedBy>Daniel Seger</cp:lastModifiedBy>
  <cp:revision>16</cp:revision>
  <cp:lastPrinted>2015-12-08T19:05:36Z</cp:lastPrinted>
  <dcterms:created xsi:type="dcterms:W3CDTF">2023-09-05T07:17:04Z</dcterms:created>
  <dcterms:modified xsi:type="dcterms:W3CDTF">2024-09-05T08:34:45Z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924dbb1d-991d-4bbd-aad5-33bac1d8ffaf_Enabled">
    <vt:lpwstr>true</vt:lpwstr>
  </property>
  <property fmtid="{D5CDD505-2E9C-101B-9397-08002B2CF9AE}" pid="3" name="MSIP_Label_924dbb1d-991d-4bbd-aad5-33bac1d8ffaf_SetDate">
    <vt:lpwstr>2023-09-05T07:17:05Z</vt:lpwstr>
  </property>
  <property fmtid="{D5CDD505-2E9C-101B-9397-08002B2CF9AE}" pid="4" name="MSIP_Label_924dbb1d-991d-4bbd-aad5-33bac1d8ffaf_Method">
    <vt:lpwstr>Standard</vt:lpwstr>
  </property>
  <property fmtid="{D5CDD505-2E9C-101B-9397-08002B2CF9AE}" pid="5" name="MSIP_Label_924dbb1d-991d-4bbd-aad5-33bac1d8ffaf_Name">
    <vt:lpwstr>924dbb1d-991d-4bbd-aad5-33bac1d8ffaf</vt:lpwstr>
  </property>
  <property fmtid="{D5CDD505-2E9C-101B-9397-08002B2CF9AE}" pid="6" name="MSIP_Label_924dbb1d-991d-4bbd-aad5-33bac1d8ffaf_SiteId">
    <vt:lpwstr>9652d7c2-1ccf-4940-8151-4a92bd474ed0</vt:lpwstr>
  </property>
  <property fmtid="{D5CDD505-2E9C-101B-9397-08002B2CF9AE}" pid="7" name="MSIP_Label_924dbb1d-991d-4bbd-aad5-33bac1d8ffaf_ActionId">
    <vt:lpwstr>8fcf8156-b378-43cc-894e-6467bbcad704</vt:lpwstr>
  </property>
  <property fmtid="{D5CDD505-2E9C-101B-9397-08002B2CF9AE}" pid="8" name="MSIP_Label_924dbb1d-991d-4bbd-aad5-33bac1d8ffaf_ContentBits">
    <vt:lpwstr>0</vt:lpwstr>
  </property>
  <property fmtid="{D5CDD505-2E9C-101B-9397-08002B2CF9AE}" pid="9" name="ContentTypeId">
    <vt:lpwstr>0x010100A173F1452F3D44459B8D046DF60ADFCA</vt:lpwstr>
  </property>
</Properties>
</file>